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3.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4.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5.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6.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7.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8.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9.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7" r:id="rId2"/>
    <p:sldId id="312" r:id="rId3"/>
    <p:sldId id="313" r:id="rId4"/>
    <p:sldId id="279" r:id="rId5"/>
    <p:sldId id="308" r:id="rId6"/>
    <p:sldId id="307" r:id="rId7"/>
    <p:sldId id="309" r:id="rId8"/>
    <p:sldId id="314" r:id="rId9"/>
    <p:sldId id="315" r:id="rId10"/>
    <p:sldId id="321" r:id="rId11"/>
    <p:sldId id="310" r:id="rId12"/>
    <p:sldId id="316" r:id="rId13"/>
    <p:sldId id="317" r:id="rId14"/>
    <p:sldId id="320" r:id="rId15"/>
    <p:sldId id="311" r:id="rId16"/>
    <p:sldId id="318"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AD3"/>
    <a:srgbClr val="FBE5D6"/>
    <a:srgbClr val="D8CDBE"/>
    <a:srgbClr val="B19C7D"/>
    <a:srgbClr val="E19825"/>
    <a:srgbClr val="E4CCA8"/>
    <a:srgbClr val="DFA976"/>
    <a:srgbClr val="EBE6DE"/>
    <a:srgbClr val="B13416"/>
    <a:srgbClr val="A530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C1D872-244F-4953-A66D-EE51EC38658B}" v="20" dt="2024-06-10T18:48:59.8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1" d="100"/>
          <a:sy n="81" d="100"/>
        </p:scale>
        <p:origin x="18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le Larocque" userId="75db3b5d-89c1-4603-a408-98dc3b4643d2" providerId="ADAL" clId="{35C1D872-244F-4953-A66D-EE51EC38658B}"/>
    <pc:docChg chg="undo custSel addSld delSld modSld">
      <pc:chgData name="Isabelle Larocque" userId="75db3b5d-89c1-4603-a408-98dc3b4643d2" providerId="ADAL" clId="{35C1D872-244F-4953-A66D-EE51EC38658B}" dt="2024-06-10T18:57:35.691" v="137" actId="207"/>
      <pc:docMkLst>
        <pc:docMk/>
      </pc:docMkLst>
      <pc:sldChg chg="del">
        <pc:chgData name="Isabelle Larocque" userId="75db3b5d-89c1-4603-a408-98dc3b4643d2" providerId="ADAL" clId="{35C1D872-244F-4953-A66D-EE51EC38658B}" dt="2024-06-10T18:39:39.431" v="1" actId="47"/>
        <pc:sldMkLst>
          <pc:docMk/>
          <pc:sldMk cId="4127421983" sldId="256"/>
        </pc:sldMkLst>
      </pc:sldChg>
      <pc:sldChg chg="modSp add mod">
        <pc:chgData name="Isabelle Larocque" userId="75db3b5d-89c1-4603-a408-98dc3b4643d2" providerId="ADAL" clId="{35C1D872-244F-4953-A66D-EE51EC38658B}" dt="2024-06-10T18:44:39.479" v="50" actId="1582"/>
        <pc:sldMkLst>
          <pc:docMk/>
          <pc:sldMk cId="0" sldId="279"/>
        </pc:sldMkLst>
        <pc:spChg chg="mod">
          <ac:chgData name="Isabelle Larocque" userId="75db3b5d-89c1-4603-a408-98dc3b4643d2" providerId="ADAL" clId="{35C1D872-244F-4953-A66D-EE51EC38658B}" dt="2024-06-10T18:44:32.469" v="46" actId="1582"/>
          <ac:spMkLst>
            <pc:docMk/>
            <pc:sldMk cId="0" sldId="279"/>
            <ac:spMk id="4" creationId="{F78B63CA-288D-570F-59F4-B885B5192341}"/>
          </ac:spMkLst>
        </pc:spChg>
        <pc:spChg chg="mod">
          <ac:chgData name="Isabelle Larocque" userId="75db3b5d-89c1-4603-a408-98dc3b4643d2" providerId="ADAL" clId="{35C1D872-244F-4953-A66D-EE51EC38658B}" dt="2024-06-10T18:44:39.479" v="50" actId="1582"/>
          <ac:spMkLst>
            <pc:docMk/>
            <pc:sldMk cId="0" sldId="279"/>
            <ac:spMk id="6" creationId="{E5BA03E5-1AF8-DB26-C558-05D54495B041}"/>
          </ac:spMkLst>
        </pc:spChg>
        <pc:spChg chg="mod">
          <ac:chgData name="Isabelle Larocque" userId="75db3b5d-89c1-4603-a408-98dc3b4643d2" providerId="ADAL" clId="{35C1D872-244F-4953-A66D-EE51EC38658B}" dt="2024-06-10T18:44:28.513" v="44" actId="1582"/>
          <ac:spMkLst>
            <pc:docMk/>
            <pc:sldMk cId="0" sldId="279"/>
            <ac:spMk id="15368" creationId="{A008C7FE-3725-494A-99AF-99359B2BD1A5}"/>
          </ac:spMkLst>
        </pc:spChg>
        <pc:spChg chg="mod">
          <ac:chgData name="Isabelle Larocque" userId="75db3b5d-89c1-4603-a408-98dc3b4643d2" providerId="ADAL" clId="{35C1D872-244F-4953-A66D-EE51EC38658B}" dt="2024-06-10T18:44:35.942" v="48" actId="1582"/>
          <ac:spMkLst>
            <pc:docMk/>
            <pc:sldMk cId="0" sldId="279"/>
            <ac:spMk id="15369" creationId="{11ACC081-5F1F-36EE-DC27-E07FBD9A599E}"/>
          </ac:spMkLst>
        </pc:spChg>
      </pc:sldChg>
      <pc:sldChg chg="modSp add mod">
        <pc:chgData name="Isabelle Larocque" userId="75db3b5d-89c1-4603-a408-98dc3b4643d2" providerId="ADAL" clId="{35C1D872-244F-4953-A66D-EE51EC38658B}" dt="2024-06-10T18:45:37.354" v="59" actId="2711"/>
        <pc:sldMkLst>
          <pc:docMk/>
          <pc:sldMk cId="0" sldId="307"/>
        </pc:sldMkLst>
        <pc:spChg chg="mod">
          <ac:chgData name="Isabelle Larocque" userId="75db3b5d-89c1-4603-a408-98dc3b4643d2" providerId="ADAL" clId="{35C1D872-244F-4953-A66D-EE51EC38658B}" dt="2024-06-10T18:45:37.354" v="59" actId="2711"/>
          <ac:spMkLst>
            <pc:docMk/>
            <pc:sldMk cId="0" sldId="307"/>
            <ac:spMk id="3" creationId="{8E000270-A278-4E16-68A4-E5A7E62DC67A}"/>
          </ac:spMkLst>
        </pc:spChg>
        <pc:spChg chg="mod">
          <ac:chgData name="Isabelle Larocque" userId="75db3b5d-89c1-4603-a408-98dc3b4643d2" providerId="ADAL" clId="{35C1D872-244F-4953-A66D-EE51EC38658B}" dt="2024-06-10T18:45:34.758" v="57" actId="27636"/>
          <ac:spMkLst>
            <pc:docMk/>
            <pc:sldMk cId="0" sldId="307"/>
            <ac:spMk id="17411" creationId="{211E77BE-D49D-5849-2AB3-B2CE0664E1D8}"/>
          </ac:spMkLst>
        </pc:spChg>
      </pc:sldChg>
      <pc:sldChg chg="modSp add mod">
        <pc:chgData name="Isabelle Larocque" userId="75db3b5d-89c1-4603-a408-98dc3b4643d2" providerId="ADAL" clId="{35C1D872-244F-4953-A66D-EE51EC38658B}" dt="2024-06-10T18:45:01.944" v="55" actId="14100"/>
        <pc:sldMkLst>
          <pc:docMk/>
          <pc:sldMk cId="0" sldId="308"/>
        </pc:sldMkLst>
        <pc:spChg chg="mod">
          <ac:chgData name="Isabelle Larocque" userId="75db3b5d-89c1-4603-a408-98dc3b4643d2" providerId="ADAL" clId="{35C1D872-244F-4953-A66D-EE51EC38658B}" dt="2024-06-10T18:45:01.944" v="55" actId="14100"/>
          <ac:spMkLst>
            <pc:docMk/>
            <pc:sldMk cId="0" sldId="308"/>
            <ac:spMk id="3" creationId="{0CB5883B-2EF3-8753-531C-2467BD296831}"/>
          </ac:spMkLst>
        </pc:spChg>
      </pc:sldChg>
      <pc:sldChg chg="modSp add mod">
        <pc:chgData name="Isabelle Larocque" userId="75db3b5d-89c1-4603-a408-98dc3b4643d2" providerId="ADAL" clId="{35C1D872-244F-4953-A66D-EE51EC38658B}" dt="2024-06-10T18:45:54.099" v="65" actId="2711"/>
        <pc:sldMkLst>
          <pc:docMk/>
          <pc:sldMk cId="0" sldId="309"/>
        </pc:sldMkLst>
        <pc:spChg chg="mod">
          <ac:chgData name="Isabelle Larocque" userId="75db3b5d-89c1-4603-a408-98dc3b4643d2" providerId="ADAL" clId="{35C1D872-244F-4953-A66D-EE51EC38658B}" dt="2024-06-10T18:45:54.099" v="65" actId="2711"/>
          <ac:spMkLst>
            <pc:docMk/>
            <pc:sldMk cId="0" sldId="309"/>
            <ac:spMk id="3" creationId="{8B7E2661-522E-6534-714D-97E3ECD325F1}"/>
          </ac:spMkLst>
        </pc:spChg>
        <pc:spChg chg="mod">
          <ac:chgData name="Isabelle Larocque" userId="75db3b5d-89c1-4603-a408-98dc3b4643d2" providerId="ADAL" clId="{35C1D872-244F-4953-A66D-EE51EC38658B}" dt="2024-06-10T18:45:45.813" v="61" actId="27636"/>
          <ac:spMkLst>
            <pc:docMk/>
            <pc:sldMk cId="0" sldId="309"/>
            <ac:spMk id="18435" creationId="{D7F03E72-4839-A0B6-C98A-CFE854FF52B8}"/>
          </ac:spMkLst>
        </pc:spChg>
      </pc:sldChg>
      <pc:sldChg chg="modSp add mod">
        <pc:chgData name="Isabelle Larocque" userId="75db3b5d-89c1-4603-a408-98dc3b4643d2" providerId="ADAL" clId="{35C1D872-244F-4953-A66D-EE51EC38658B}" dt="2024-06-10T18:47:03.492" v="79" actId="27636"/>
        <pc:sldMkLst>
          <pc:docMk/>
          <pc:sldMk cId="0" sldId="310"/>
        </pc:sldMkLst>
        <pc:spChg chg="mod">
          <ac:chgData name="Isabelle Larocque" userId="75db3b5d-89c1-4603-a408-98dc3b4643d2" providerId="ADAL" clId="{35C1D872-244F-4953-A66D-EE51EC38658B}" dt="2024-06-10T18:47:03.492" v="79" actId="27636"/>
          <ac:spMkLst>
            <pc:docMk/>
            <pc:sldMk cId="0" sldId="310"/>
            <ac:spMk id="3" creationId="{70E72B41-E9A8-5453-3BA9-5ACF8F04CB07}"/>
          </ac:spMkLst>
        </pc:spChg>
      </pc:sldChg>
      <pc:sldChg chg="modSp add mod">
        <pc:chgData name="Isabelle Larocque" userId="75db3b5d-89c1-4603-a408-98dc3b4643d2" providerId="ADAL" clId="{35C1D872-244F-4953-A66D-EE51EC38658B}" dt="2024-06-10T18:48:52.421" v="99" actId="2711"/>
        <pc:sldMkLst>
          <pc:docMk/>
          <pc:sldMk cId="0" sldId="311"/>
        </pc:sldMkLst>
        <pc:graphicFrameChg chg="mod modGraphic">
          <ac:chgData name="Isabelle Larocque" userId="75db3b5d-89c1-4603-a408-98dc3b4643d2" providerId="ADAL" clId="{35C1D872-244F-4953-A66D-EE51EC38658B}" dt="2024-06-10T18:48:52.421" v="99" actId="2711"/>
          <ac:graphicFrameMkLst>
            <pc:docMk/>
            <pc:sldMk cId="0" sldId="311"/>
            <ac:graphicFrameMk id="6" creationId="{92F1F419-3014-5E51-D169-491FD2D84BEB}"/>
          </ac:graphicFrameMkLst>
        </pc:graphicFrameChg>
      </pc:sldChg>
      <pc:sldChg chg="modSp add mod">
        <pc:chgData name="Isabelle Larocque" userId="75db3b5d-89c1-4603-a408-98dc3b4643d2" providerId="ADAL" clId="{35C1D872-244F-4953-A66D-EE51EC38658B}" dt="2024-06-10T18:57:35.691" v="137" actId="207"/>
        <pc:sldMkLst>
          <pc:docMk/>
          <pc:sldMk cId="0" sldId="312"/>
        </pc:sldMkLst>
        <pc:spChg chg="mod">
          <ac:chgData name="Isabelle Larocque" userId="75db3b5d-89c1-4603-a408-98dc3b4643d2" providerId="ADAL" clId="{35C1D872-244F-4953-A66D-EE51EC38658B}" dt="2024-06-10T18:51:33.109" v="121" actId="207"/>
          <ac:spMkLst>
            <pc:docMk/>
            <pc:sldMk cId="0" sldId="312"/>
            <ac:spMk id="4" creationId="{01817D54-42D2-C78A-6B7A-DADB910BD7C9}"/>
          </ac:spMkLst>
        </pc:spChg>
        <pc:spChg chg="mod">
          <ac:chgData name="Isabelle Larocque" userId="75db3b5d-89c1-4603-a408-98dc3b4643d2" providerId="ADAL" clId="{35C1D872-244F-4953-A66D-EE51EC38658B}" dt="2024-06-10T18:54:09.612" v="132" actId="208"/>
          <ac:spMkLst>
            <pc:docMk/>
            <pc:sldMk cId="0" sldId="312"/>
            <ac:spMk id="5" creationId="{92537994-1116-660C-1823-C1ECD1D790A6}"/>
          </ac:spMkLst>
        </pc:spChg>
        <pc:spChg chg="mod">
          <ac:chgData name="Isabelle Larocque" userId="75db3b5d-89c1-4603-a408-98dc3b4643d2" providerId="ADAL" clId="{35C1D872-244F-4953-A66D-EE51EC38658B}" dt="2024-06-10T18:52:22.112" v="129" actId="207"/>
          <ac:spMkLst>
            <pc:docMk/>
            <pc:sldMk cId="0" sldId="312"/>
            <ac:spMk id="6" creationId="{A8FBA6EC-5859-691D-0F6A-549620946A09}"/>
          </ac:spMkLst>
        </pc:spChg>
        <pc:spChg chg="mod">
          <ac:chgData name="Isabelle Larocque" userId="75db3b5d-89c1-4603-a408-98dc3b4643d2" providerId="ADAL" clId="{35C1D872-244F-4953-A66D-EE51EC38658B}" dt="2024-06-10T18:52:10.649" v="128" actId="207"/>
          <ac:spMkLst>
            <pc:docMk/>
            <pc:sldMk cId="0" sldId="312"/>
            <ac:spMk id="7" creationId="{7245D1A8-BBE1-1EC3-7C7B-6C4D74595DDA}"/>
          </ac:spMkLst>
        </pc:spChg>
        <pc:spChg chg="mod">
          <ac:chgData name="Isabelle Larocque" userId="75db3b5d-89c1-4603-a408-98dc3b4643d2" providerId="ADAL" clId="{35C1D872-244F-4953-A66D-EE51EC38658B}" dt="2024-06-10T18:51:43.521" v="123" actId="207"/>
          <ac:spMkLst>
            <pc:docMk/>
            <pc:sldMk cId="0" sldId="312"/>
            <ac:spMk id="9" creationId="{FD371152-C013-E048-84B6-ACC1CCD544CD}"/>
          </ac:spMkLst>
        </pc:spChg>
        <pc:spChg chg="mod">
          <ac:chgData name="Isabelle Larocque" userId="75db3b5d-89c1-4603-a408-98dc3b4643d2" providerId="ADAL" clId="{35C1D872-244F-4953-A66D-EE51EC38658B}" dt="2024-06-10T18:51:43.521" v="123" actId="207"/>
          <ac:spMkLst>
            <pc:docMk/>
            <pc:sldMk cId="0" sldId="312"/>
            <ac:spMk id="10" creationId="{A7D9A5B8-6482-CA9E-9FED-8348FC5C6430}"/>
          </ac:spMkLst>
        </pc:spChg>
        <pc:spChg chg="mod">
          <ac:chgData name="Isabelle Larocque" userId="75db3b5d-89c1-4603-a408-98dc3b4643d2" providerId="ADAL" clId="{35C1D872-244F-4953-A66D-EE51EC38658B}" dt="2024-06-10T18:51:43.521" v="123" actId="207"/>
          <ac:spMkLst>
            <pc:docMk/>
            <pc:sldMk cId="0" sldId="312"/>
            <ac:spMk id="11" creationId="{842B52C7-7CE1-87B5-829B-E4CF4D132033}"/>
          </ac:spMkLst>
        </pc:spChg>
        <pc:spChg chg="mod">
          <ac:chgData name="Isabelle Larocque" userId="75db3b5d-89c1-4603-a408-98dc3b4643d2" providerId="ADAL" clId="{35C1D872-244F-4953-A66D-EE51EC38658B}" dt="2024-06-10T18:51:43.521" v="123" actId="207"/>
          <ac:spMkLst>
            <pc:docMk/>
            <pc:sldMk cId="0" sldId="312"/>
            <ac:spMk id="12" creationId="{2C833A72-F30B-B73E-6E70-29D4D27FF8AC}"/>
          </ac:spMkLst>
        </pc:spChg>
        <pc:spChg chg="mod">
          <ac:chgData name="Isabelle Larocque" userId="75db3b5d-89c1-4603-a408-98dc3b4643d2" providerId="ADAL" clId="{35C1D872-244F-4953-A66D-EE51EC38658B}" dt="2024-06-10T18:57:35.691" v="137" actId="207"/>
          <ac:spMkLst>
            <pc:docMk/>
            <pc:sldMk cId="0" sldId="312"/>
            <ac:spMk id="13" creationId="{B4519640-D6FE-511B-1B75-2D0C8239CD67}"/>
          </ac:spMkLst>
        </pc:spChg>
        <pc:spChg chg="mod">
          <ac:chgData name="Isabelle Larocque" userId="75db3b5d-89c1-4603-a408-98dc3b4643d2" providerId="ADAL" clId="{35C1D872-244F-4953-A66D-EE51EC38658B}" dt="2024-06-10T18:51:53.990" v="125" actId="207"/>
          <ac:spMkLst>
            <pc:docMk/>
            <pc:sldMk cId="0" sldId="312"/>
            <ac:spMk id="14" creationId="{7E7A4AF0-EF12-0F7D-4FCE-44ED92E9DBEA}"/>
          </ac:spMkLst>
        </pc:spChg>
        <pc:spChg chg="mod">
          <ac:chgData name="Isabelle Larocque" userId="75db3b5d-89c1-4603-a408-98dc3b4643d2" providerId="ADAL" clId="{35C1D872-244F-4953-A66D-EE51EC38658B}" dt="2024-06-10T18:51:53.990" v="125" actId="207"/>
          <ac:spMkLst>
            <pc:docMk/>
            <pc:sldMk cId="0" sldId="312"/>
            <ac:spMk id="15" creationId="{04DC61E4-2244-2349-2AEB-8BD7D762D01E}"/>
          </ac:spMkLst>
        </pc:spChg>
        <pc:spChg chg="mod">
          <ac:chgData name="Isabelle Larocque" userId="75db3b5d-89c1-4603-a408-98dc3b4643d2" providerId="ADAL" clId="{35C1D872-244F-4953-A66D-EE51EC38658B}" dt="2024-06-10T18:54:33.211" v="134" actId="207"/>
          <ac:spMkLst>
            <pc:docMk/>
            <pc:sldMk cId="0" sldId="312"/>
            <ac:spMk id="17" creationId="{5B971528-85A6-85D1-CF1F-FF3100764F6A}"/>
          </ac:spMkLst>
        </pc:spChg>
        <pc:grpChg chg="mod">
          <ac:chgData name="Isabelle Larocque" userId="75db3b5d-89c1-4603-a408-98dc3b4643d2" providerId="ADAL" clId="{35C1D872-244F-4953-A66D-EE51EC38658B}" dt="2024-06-10T18:51:43.521" v="123" actId="207"/>
          <ac:grpSpMkLst>
            <pc:docMk/>
            <pc:sldMk cId="0" sldId="312"/>
            <ac:grpSpMk id="3" creationId="{33A5D918-8502-0BDE-806F-0DA6F99D8837}"/>
          </ac:grpSpMkLst>
        </pc:grpChg>
        <pc:grpChg chg="mod">
          <ac:chgData name="Isabelle Larocque" userId="75db3b5d-89c1-4603-a408-98dc3b4643d2" providerId="ADAL" clId="{35C1D872-244F-4953-A66D-EE51EC38658B}" dt="2024-06-10T18:51:53.990" v="125" actId="207"/>
          <ac:grpSpMkLst>
            <pc:docMk/>
            <pc:sldMk cId="0" sldId="312"/>
            <ac:grpSpMk id="24" creationId="{9A8DB7CB-540E-B3AB-1348-BF2FA239A380}"/>
          </ac:grpSpMkLst>
        </pc:grpChg>
        <pc:grpChg chg="mod">
          <ac:chgData name="Isabelle Larocque" userId="75db3b5d-89c1-4603-a408-98dc3b4643d2" providerId="ADAL" clId="{35C1D872-244F-4953-A66D-EE51EC38658B}" dt="2024-06-10T18:51:53.990" v="125" actId="207"/>
          <ac:grpSpMkLst>
            <pc:docMk/>
            <pc:sldMk cId="0" sldId="312"/>
            <ac:grpSpMk id="13331" creationId="{D91495C4-0387-DD63-1B02-22F20888D68B}"/>
          </ac:grpSpMkLst>
        </pc:grpChg>
        <pc:cxnChg chg="mod">
          <ac:chgData name="Isabelle Larocque" userId="75db3b5d-89c1-4603-a408-98dc3b4643d2" providerId="ADAL" clId="{35C1D872-244F-4953-A66D-EE51EC38658B}" dt="2024-06-10T18:51:43.521" v="123" actId="207"/>
          <ac:cxnSpMkLst>
            <pc:docMk/>
            <pc:sldMk cId="0" sldId="312"/>
            <ac:cxnSpMk id="19" creationId="{DC0E4A5A-675B-F19E-46E5-ABE95EC2EE6E}"/>
          </ac:cxnSpMkLst>
        </pc:cxnChg>
        <pc:cxnChg chg="mod">
          <ac:chgData name="Isabelle Larocque" userId="75db3b5d-89c1-4603-a408-98dc3b4643d2" providerId="ADAL" clId="{35C1D872-244F-4953-A66D-EE51EC38658B}" dt="2024-06-10T18:51:53.990" v="125" actId="207"/>
          <ac:cxnSpMkLst>
            <pc:docMk/>
            <pc:sldMk cId="0" sldId="312"/>
            <ac:cxnSpMk id="21" creationId="{6A06D763-20DB-C1DD-F4A9-AD93A119C42E}"/>
          </ac:cxnSpMkLst>
        </pc:cxnChg>
      </pc:sldChg>
      <pc:sldChg chg="add">
        <pc:chgData name="Isabelle Larocque" userId="75db3b5d-89c1-4603-a408-98dc3b4643d2" providerId="ADAL" clId="{35C1D872-244F-4953-A66D-EE51EC38658B}" dt="2024-06-10T18:43:52.192" v="41"/>
        <pc:sldMkLst>
          <pc:docMk/>
          <pc:sldMk cId="0" sldId="313"/>
        </pc:sldMkLst>
      </pc:sldChg>
      <pc:sldChg chg="modSp add mod">
        <pc:chgData name="Isabelle Larocque" userId="75db3b5d-89c1-4603-a408-98dc3b4643d2" providerId="ADAL" clId="{35C1D872-244F-4953-A66D-EE51EC38658B}" dt="2024-06-10T18:46:20.878" v="70" actId="2711"/>
        <pc:sldMkLst>
          <pc:docMk/>
          <pc:sldMk cId="0" sldId="314"/>
        </pc:sldMkLst>
        <pc:spChg chg="mod">
          <ac:chgData name="Isabelle Larocque" userId="75db3b5d-89c1-4603-a408-98dc3b4643d2" providerId="ADAL" clId="{35C1D872-244F-4953-A66D-EE51EC38658B}" dt="2024-06-10T18:46:14.272" v="69" actId="1076"/>
          <ac:spMkLst>
            <pc:docMk/>
            <pc:sldMk cId="0" sldId="314"/>
            <ac:spMk id="19458" creationId="{03FB2404-0C85-F6AF-B26F-153C97BA4277}"/>
          </ac:spMkLst>
        </pc:spChg>
        <pc:spChg chg="mod">
          <ac:chgData name="Isabelle Larocque" userId="75db3b5d-89c1-4603-a408-98dc3b4643d2" providerId="ADAL" clId="{35C1D872-244F-4953-A66D-EE51EC38658B}" dt="2024-06-10T18:46:14.272" v="69" actId="1076"/>
          <ac:spMkLst>
            <pc:docMk/>
            <pc:sldMk cId="0" sldId="314"/>
            <ac:spMk id="19459" creationId="{055AAC60-3DE7-E799-8679-822A8A3B466C}"/>
          </ac:spMkLst>
        </pc:spChg>
        <pc:graphicFrameChg chg="mod modGraphic">
          <ac:chgData name="Isabelle Larocque" userId="75db3b5d-89c1-4603-a408-98dc3b4643d2" providerId="ADAL" clId="{35C1D872-244F-4953-A66D-EE51EC38658B}" dt="2024-06-10T18:46:20.878" v="70" actId="2711"/>
          <ac:graphicFrameMkLst>
            <pc:docMk/>
            <pc:sldMk cId="0" sldId="314"/>
            <ac:graphicFrameMk id="6" creationId="{063E046F-4398-BB0D-E46A-ACFE8D9223ED}"/>
          </ac:graphicFrameMkLst>
        </pc:graphicFrameChg>
        <pc:picChg chg="mod">
          <ac:chgData name="Isabelle Larocque" userId="75db3b5d-89c1-4603-a408-98dc3b4643d2" providerId="ADAL" clId="{35C1D872-244F-4953-A66D-EE51EC38658B}" dt="2024-06-10T18:46:14.272" v="69" actId="1076"/>
          <ac:picMkLst>
            <pc:docMk/>
            <pc:sldMk cId="0" sldId="314"/>
            <ac:picMk id="19460" creationId="{43C6EDE0-C96F-7E40-3930-0F2EB8415CD8}"/>
          </ac:picMkLst>
        </pc:picChg>
        <pc:picChg chg="mod">
          <ac:chgData name="Isabelle Larocque" userId="75db3b5d-89c1-4603-a408-98dc3b4643d2" providerId="ADAL" clId="{35C1D872-244F-4953-A66D-EE51EC38658B}" dt="2024-06-10T18:46:14.272" v="69" actId="1076"/>
          <ac:picMkLst>
            <pc:docMk/>
            <pc:sldMk cId="0" sldId="314"/>
            <ac:picMk id="19461" creationId="{AC2B13DB-2396-3F31-733E-97F4D4FB57B3}"/>
          </ac:picMkLst>
        </pc:picChg>
      </pc:sldChg>
      <pc:sldChg chg="modSp add mod">
        <pc:chgData name="Isabelle Larocque" userId="75db3b5d-89c1-4603-a408-98dc3b4643d2" providerId="ADAL" clId="{35C1D872-244F-4953-A66D-EE51EC38658B}" dt="2024-06-10T18:56:45.965" v="136" actId="207"/>
        <pc:sldMkLst>
          <pc:docMk/>
          <pc:sldMk cId="0" sldId="315"/>
        </pc:sldMkLst>
        <pc:spChg chg="mod">
          <ac:chgData name="Isabelle Larocque" userId="75db3b5d-89c1-4603-a408-98dc3b4643d2" providerId="ADAL" clId="{35C1D872-244F-4953-A66D-EE51EC38658B}" dt="2024-06-10T18:46:47.277" v="74" actId="1076"/>
          <ac:spMkLst>
            <pc:docMk/>
            <pc:sldMk cId="0" sldId="315"/>
            <ac:spMk id="21506" creationId="{3585F36E-959B-01E6-C27D-0A12BC4CAE8B}"/>
          </ac:spMkLst>
        </pc:spChg>
        <pc:graphicFrameChg chg="mod modGraphic">
          <ac:chgData name="Isabelle Larocque" userId="75db3b5d-89c1-4603-a408-98dc3b4643d2" providerId="ADAL" clId="{35C1D872-244F-4953-A66D-EE51EC38658B}" dt="2024-06-10T18:56:45.965" v="136" actId="207"/>
          <ac:graphicFrameMkLst>
            <pc:docMk/>
            <pc:sldMk cId="0" sldId="315"/>
            <ac:graphicFrameMk id="6" creationId="{86D1D0C1-5DDC-9A4A-C7F7-984812C8E850}"/>
          </ac:graphicFrameMkLst>
        </pc:graphicFrameChg>
      </pc:sldChg>
      <pc:sldChg chg="modSp add mod">
        <pc:chgData name="Isabelle Larocque" userId="75db3b5d-89c1-4603-a408-98dc3b4643d2" providerId="ADAL" clId="{35C1D872-244F-4953-A66D-EE51EC38658B}" dt="2024-06-10T18:47:16.253" v="81" actId="2711"/>
        <pc:sldMkLst>
          <pc:docMk/>
          <pc:sldMk cId="0" sldId="316"/>
        </pc:sldMkLst>
        <pc:graphicFrameChg chg="modGraphic">
          <ac:chgData name="Isabelle Larocque" userId="75db3b5d-89c1-4603-a408-98dc3b4643d2" providerId="ADAL" clId="{35C1D872-244F-4953-A66D-EE51EC38658B}" dt="2024-06-10T18:47:16.253" v="81" actId="2711"/>
          <ac:graphicFrameMkLst>
            <pc:docMk/>
            <pc:sldMk cId="0" sldId="316"/>
            <ac:graphicFrameMk id="6" creationId="{5447C5E4-E23B-DC47-B8BB-CAE42CA6D673}"/>
          </ac:graphicFrameMkLst>
        </pc:graphicFrameChg>
      </pc:sldChg>
      <pc:sldChg chg="modSp add mod">
        <pc:chgData name="Isabelle Larocque" userId="75db3b5d-89c1-4603-a408-98dc3b4643d2" providerId="ADAL" clId="{35C1D872-244F-4953-A66D-EE51EC38658B}" dt="2024-06-10T18:48:29.487" v="94" actId="2711"/>
        <pc:sldMkLst>
          <pc:docMk/>
          <pc:sldMk cId="0" sldId="317"/>
        </pc:sldMkLst>
        <pc:spChg chg="mod">
          <ac:chgData name="Isabelle Larocque" userId="75db3b5d-89c1-4603-a408-98dc3b4643d2" providerId="ADAL" clId="{35C1D872-244F-4953-A66D-EE51EC38658B}" dt="2024-06-10T18:47:58.509" v="91" actId="207"/>
          <ac:spMkLst>
            <pc:docMk/>
            <pc:sldMk cId="0" sldId="317"/>
            <ac:spMk id="3" creationId="{B51AC584-B1C4-404C-A5AD-AC2311A186AD}"/>
          </ac:spMkLst>
        </pc:spChg>
        <pc:spChg chg="mod">
          <ac:chgData name="Isabelle Larocque" userId="75db3b5d-89c1-4603-a408-98dc3b4643d2" providerId="ADAL" clId="{35C1D872-244F-4953-A66D-EE51EC38658B}" dt="2024-06-10T18:47:55.737" v="90" actId="1582"/>
          <ac:spMkLst>
            <pc:docMk/>
            <pc:sldMk cId="0" sldId="317"/>
            <ac:spMk id="4" creationId="{B219C15A-14EF-C902-7092-5AD158C4ADBF}"/>
          </ac:spMkLst>
        </pc:spChg>
        <pc:spChg chg="mod">
          <ac:chgData name="Isabelle Larocque" userId="75db3b5d-89c1-4603-a408-98dc3b4643d2" providerId="ADAL" clId="{35C1D872-244F-4953-A66D-EE51EC38658B}" dt="2024-06-10T18:47:51.022" v="88" actId="1582"/>
          <ac:spMkLst>
            <pc:docMk/>
            <pc:sldMk cId="0" sldId="317"/>
            <ac:spMk id="10" creationId="{58DFDE36-0C7C-5BBB-6426-8D8EC9026683}"/>
          </ac:spMkLst>
        </pc:spChg>
        <pc:spChg chg="mod">
          <ac:chgData name="Isabelle Larocque" userId="75db3b5d-89c1-4603-a408-98dc3b4643d2" providerId="ADAL" clId="{35C1D872-244F-4953-A66D-EE51EC38658B}" dt="2024-06-10T18:47:44.085" v="84" actId="1582"/>
          <ac:spMkLst>
            <pc:docMk/>
            <pc:sldMk cId="0" sldId="317"/>
            <ac:spMk id="15" creationId="{1761B49D-E24D-6CC7-0856-3AC89CA3A7DA}"/>
          </ac:spMkLst>
        </pc:spChg>
        <pc:graphicFrameChg chg="mod modGraphic">
          <ac:chgData name="Isabelle Larocque" userId="75db3b5d-89c1-4603-a408-98dc3b4643d2" providerId="ADAL" clId="{35C1D872-244F-4953-A66D-EE51EC38658B}" dt="2024-06-10T18:48:29.487" v="94" actId="2711"/>
          <ac:graphicFrameMkLst>
            <pc:docMk/>
            <pc:sldMk cId="0" sldId="317"/>
            <ac:graphicFrameMk id="6" creationId="{DCCADB04-7062-E4E4-575F-FB54BDF145FF}"/>
          </ac:graphicFrameMkLst>
        </pc:graphicFrameChg>
      </pc:sldChg>
      <pc:sldChg chg="modSp add mod">
        <pc:chgData name="Isabelle Larocque" userId="75db3b5d-89c1-4603-a408-98dc3b4643d2" providerId="ADAL" clId="{35C1D872-244F-4953-A66D-EE51EC38658B}" dt="2024-06-10T18:50:49.002" v="120" actId="12"/>
        <pc:sldMkLst>
          <pc:docMk/>
          <pc:sldMk cId="0" sldId="318"/>
        </pc:sldMkLst>
        <pc:spChg chg="mod">
          <ac:chgData name="Isabelle Larocque" userId="75db3b5d-89c1-4603-a408-98dc3b4643d2" providerId="ADAL" clId="{35C1D872-244F-4953-A66D-EE51EC38658B}" dt="2024-06-10T18:50:49.002" v="120" actId="12"/>
          <ac:spMkLst>
            <pc:docMk/>
            <pc:sldMk cId="0" sldId="318"/>
            <ac:spMk id="34819" creationId="{EA45A3B3-348C-D0D8-2A5E-CF6D69042BFD}"/>
          </ac:spMkLst>
        </pc:spChg>
      </pc:sldChg>
      <pc:sldChg chg="add">
        <pc:chgData name="Isabelle Larocque" userId="75db3b5d-89c1-4603-a408-98dc3b4643d2" providerId="ADAL" clId="{35C1D872-244F-4953-A66D-EE51EC38658B}" dt="2024-06-10T18:48:35.294" v="95"/>
        <pc:sldMkLst>
          <pc:docMk/>
          <pc:sldMk cId="0" sldId="320"/>
        </pc:sldMkLst>
      </pc:sldChg>
      <pc:sldChg chg="add">
        <pc:chgData name="Isabelle Larocque" userId="75db3b5d-89c1-4603-a408-98dc3b4643d2" providerId="ADAL" clId="{35C1D872-244F-4953-A66D-EE51EC38658B}" dt="2024-06-10T18:46:52.708" v="75"/>
        <pc:sldMkLst>
          <pc:docMk/>
          <pc:sldMk cId="0" sldId="321"/>
        </pc:sldMkLst>
      </pc:sldChg>
      <pc:sldChg chg="add setBg">
        <pc:chgData name="Isabelle Larocque" userId="75db3b5d-89c1-4603-a408-98dc3b4643d2" providerId="ADAL" clId="{35C1D872-244F-4953-A66D-EE51EC38658B}" dt="2024-06-10T18:39:34.735" v="0"/>
        <pc:sldMkLst>
          <pc:docMk/>
          <pc:sldMk cId="3804319549" sldId="327"/>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04519-10EE-45A7-BCA9-1B74CEABAE0E}" type="doc">
      <dgm:prSet loTypeId="urn:microsoft.com/office/officeart/2005/8/layout/pList2" loCatId="picture" qsTypeId="urn:microsoft.com/office/officeart/2005/8/quickstyle/simple1" qsCatId="simple" csTypeId="urn:microsoft.com/office/officeart/2005/8/colors/accent0_1" csCatId="mainScheme" phldr="1"/>
      <dgm:spPr/>
    </dgm:pt>
    <dgm:pt modelId="{DEA848BA-8D71-4FA8-AD75-B1B51EAF0F1E}">
      <dgm:prSet phldrT="[Text]" custT="1"/>
      <dgm:spPr/>
      <dgm:t>
        <a:bodyPr/>
        <a:lstStyle/>
        <a:p>
          <a:pPr algn="ctr"/>
          <a:r>
            <a:rPr lang="en-CA" sz="1800" b="1" dirty="0" err="1">
              <a:latin typeface="Century Gothic" panose="020B0502020202020204" pitchFamily="34" charset="0"/>
            </a:rPr>
            <a:t>Mener</a:t>
          </a:r>
          <a:r>
            <a:rPr lang="en-CA" sz="1800" b="1" dirty="0">
              <a:latin typeface="Century Gothic" panose="020B0502020202020204" pitchFamily="34" charset="0"/>
            </a:rPr>
            <a:t> </a:t>
          </a:r>
          <a:r>
            <a:rPr lang="en-CA" sz="1800" b="1" dirty="0" err="1">
              <a:latin typeface="Century Gothic" panose="020B0502020202020204" pitchFamily="34" charset="0"/>
            </a:rPr>
            <a:t>conjointement</a:t>
          </a:r>
          <a:r>
            <a:rPr lang="en-CA" sz="1800" b="1" dirty="0">
              <a:latin typeface="Century Gothic" panose="020B0502020202020204" pitchFamily="34" charset="0"/>
            </a:rPr>
            <a:t> un </a:t>
          </a:r>
          <a:r>
            <a:rPr lang="en-CA" sz="1800" b="1" dirty="0" err="1">
              <a:latin typeface="Century Gothic" panose="020B0502020202020204" pitchFamily="34" charset="0"/>
            </a:rPr>
            <a:t>dénombrement</a:t>
          </a:r>
          <a:r>
            <a:rPr lang="en-CA" sz="1800" b="1" dirty="0">
              <a:latin typeface="Century Gothic" panose="020B0502020202020204" pitchFamily="34" charset="0"/>
            </a:rPr>
            <a:t> </a:t>
          </a:r>
          <a:r>
            <a:rPr lang="en-CA" sz="1800" b="1" dirty="0" err="1">
              <a:latin typeface="Century Gothic" panose="020B0502020202020204" pitchFamily="34" charset="0"/>
            </a:rPr>
            <a:t>ponctuel</a:t>
          </a:r>
          <a:r>
            <a:rPr lang="en-CA" sz="1800" b="1" dirty="0">
              <a:latin typeface="Century Gothic" panose="020B0502020202020204" pitchFamily="34" charset="0"/>
            </a:rPr>
            <a:t> et un sprint sur la </a:t>
          </a:r>
          <a:r>
            <a:rPr lang="en-CA" sz="1800" b="1" dirty="0" err="1">
              <a:latin typeface="Century Gothic" panose="020B0502020202020204" pitchFamily="34" charset="0"/>
            </a:rPr>
            <a:t>connectivité</a:t>
          </a:r>
          <a:r>
            <a:rPr lang="en-CA" sz="1800" b="1" dirty="0">
              <a:latin typeface="Century Gothic" panose="020B0502020202020204" pitchFamily="34" charset="0"/>
            </a:rPr>
            <a:t> </a:t>
          </a:r>
          <a:r>
            <a:rPr lang="en-CA" sz="1800" b="1" dirty="0" err="1">
              <a:latin typeface="Century Gothic" panose="020B0502020202020204" pitchFamily="34" charset="0"/>
            </a:rPr>
            <a:t>ou</a:t>
          </a:r>
          <a:r>
            <a:rPr lang="en-CA" sz="1800" b="1" dirty="0">
              <a:latin typeface="Century Gothic" panose="020B0502020202020204" pitchFamily="34" charset="0"/>
            </a:rPr>
            <a:t> sur </a:t>
          </a:r>
          <a:r>
            <a:rPr lang="en-CA" sz="1800" b="1" dirty="0" err="1">
              <a:latin typeface="Century Gothic" panose="020B0502020202020204" pitchFamily="34" charset="0"/>
            </a:rPr>
            <a:t>l’action</a:t>
          </a:r>
          <a:r>
            <a:rPr lang="en-CA" sz="1800" b="1" dirty="0">
              <a:latin typeface="Century Gothic" panose="020B0502020202020204" pitchFamily="34" charset="0"/>
            </a:rPr>
            <a:t> </a:t>
          </a:r>
        </a:p>
        <a:p>
          <a:pPr algn="ctr"/>
          <a:r>
            <a:rPr lang="fr-CA" sz="1800" dirty="0">
              <a:solidFill>
                <a:schemeClr val="tx1"/>
              </a:solidFill>
              <a:latin typeface="Century Gothic" panose="020B0502020202020204" pitchFamily="34" charset="0"/>
            </a:rPr>
            <a:t>Pour élaborer une liste. </a:t>
          </a:r>
          <a:endParaRPr lang="en-CA" sz="1800" b="0" dirty="0">
            <a:latin typeface="Century Gothic" panose="020B0502020202020204" pitchFamily="34" charset="0"/>
          </a:endParaRPr>
        </a:p>
      </dgm:t>
    </dgm:pt>
    <dgm:pt modelId="{72914F1C-BD2C-44E1-938B-198450E7952A}" type="parTrans" cxnId="{718E1863-10B7-4FC1-B9DA-CAF065ADD86F}">
      <dgm:prSet/>
      <dgm:spPr/>
      <dgm:t>
        <a:bodyPr/>
        <a:lstStyle/>
        <a:p>
          <a:endParaRPr lang="en-CA" sz="2000"/>
        </a:p>
      </dgm:t>
    </dgm:pt>
    <dgm:pt modelId="{9D538C7A-4076-4DED-AB7D-43CCB0A1E8C6}" type="sibTrans" cxnId="{718E1863-10B7-4FC1-B9DA-CAF065ADD86F}">
      <dgm:prSet/>
      <dgm:spPr/>
      <dgm:t>
        <a:bodyPr/>
        <a:lstStyle/>
        <a:p>
          <a:endParaRPr lang="en-CA" sz="2000"/>
        </a:p>
      </dgm:t>
    </dgm:pt>
    <dgm:pt modelId="{5A269CC8-64BC-4EA3-B533-9C5D853DDE02}">
      <dgm:prSet phldrT="[Text]" custT="1"/>
      <dgm:spPr/>
      <dgm:t>
        <a:bodyPr/>
        <a:lstStyle/>
        <a:p>
          <a:r>
            <a:rPr lang="en-CA" sz="1600" b="1" dirty="0" err="1">
              <a:latin typeface="Century Gothic" panose="020B0502020202020204" pitchFamily="34" charset="0"/>
            </a:rPr>
            <a:t>Utiliser</a:t>
          </a:r>
          <a:r>
            <a:rPr lang="en-CA" sz="1600" b="1" dirty="0">
              <a:latin typeface="Century Gothic" panose="020B0502020202020204" pitchFamily="34" charset="0"/>
            </a:rPr>
            <a:t> un </a:t>
          </a:r>
          <a:r>
            <a:rPr lang="fr-CA" altLang="en-US" sz="1600" b="1" dirty="0">
              <a:solidFill>
                <a:schemeClr val="tx1"/>
              </a:solidFill>
              <a:latin typeface="Century Gothic" panose="020B0502020202020204" pitchFamily="34" charset="0"/>
            </a:rPr>
            <a:t>dénombrement ponctuel comme moyen de sensibilisation aux fins d'inclusion dans les données communautaires</a:t>
          </a:r>
        </a:p>
        <a:p>
          <a:r>
            <a:rPr lang="en-CA" sz="1600" dirty="0">
              <a:solidFill>
                <a:schemeClr val="tx1"/>
              </a:solidFill>
              <a:latin typeface="Century Gothic" panose="020B0502020202020204" pitchFamily="34" charset="0"/>
            </a:rPr>
            <a:t>Pour a</a:t>
          </a:r>
          <a:r>
            <a:rPr lang="fr-CA" sz="1600" dirty="0" err="1">
              <a:solidFill>
                <a:schemeClr val="tx1"/>
              </a:solidFill>
              <a:latin typeface="Century Gothic" panose="020B0502020202020204" pitchFamily="34" charset="0"/>
            </a:rPr>
            <a:t>méliorer</a:t>
          </a:r>
          <a:r>
            <a:rPr lang="fr-CA" sz="1600" dirty="0">
              <a:solidFill>
                <a:schemeClr val="tx1"/>
              </a:solidFill>
              <a:latin typeface="Century Gothic" panose="020B0502020202020204" pitchFamily="34" charset="0"/>
            </a:rPr>
            <a:t> la couverture de la liste, en particulier dans les zones non protégées</a:t>
          </a:r>
          <a:r>
            <a:rPr lang="en-CA" sz="1600" dirty="0">
              <a:solidFill>
                <a:schemeClr val="tx1"/>
              </a:solidFill>
              <a:latin typeface="Century Gothic" panose="020B0502020202020204" pitchFamily="34" charset="0"/>
            </a:rPr>
            <a:t>.</a:t>
          </a:r>
          <a:endParaRPr lang="en-CA" sz="1600" dirty="0">
            <a:latin typeface="Century Gothic" panose="020B0502020202020204" pitchFamily="34" charset="0"/>
          </a:endParaRPr>
        </a:p>
      </dgm:t>
    </dgm:pt>
    <dgm:pt modelId="{0E6FEC79-F0E4-4FE3-B8AD-94FC4AD3E46B}" type="parTrans" cxnId="{C85204AD-F351-4E2B-A1AB-AC1ED8D99DD9}">
      <dgm:prSet/>
      <dgm:spPr/>
      <dgm:t>
        <a:bodyPr/>
        <a:lstStyle/>
        <a:p>
          <a:endParaRPr lang="en-CA" sz="2000"/>
        </a:p>
      </dgm:t>
    </dgm:pt>
    <dgm:pt modelId="{E1B5C508-6609-458A-8508-FAE12F697248}" type="sibTrans" cxnId="{C85204AD-F351-4E2B-A1AB-AC1ED8D99DD9}">
      <dgm:prSet/>
      <dgm:spPr/>
      <dgm:t>
        <a:bodyPr/>
        <a:lstStyle/>
        <a:p>
          <a:endParaRPr lang="en-CA" sz="2000"/>
        </a:p>
      </dgm:t>
    </dgm:pt>
    <dgm:pt modelId="{C6783915-7316-41D1-B42C-03430A042778}">
      <dgm:prSet custT="1"/>
      <dgm:spPr/>
      <dgm:t>
        <a:bodyPr/>
        <a:lstStyle/>
        <a:p>
          <a:r>
            <a:rPr lang="en-CA" sz="1800" b="1" dirty="0">
              <a:latin typeface="Century Gothic" panose="020B0502020202020204" pitchFamily="34" charset="0"/>
            </a:rPr>
            <a:t>Comparer </a:t>
          </a:r>
          <a:r>
            <a:rPr lang="en-CA" sz="1800" b="1" dirty="0" err="1">
              <a:latin typeface="Century Gothic" panose="020B0502020202020204" pitchFamily="34" charset="0"/>
            </a:rPr>
            <a:t>l’information</a:t>
          </a:r>
          <a:r>
            <a:rPr lang="en-CA" sz="1800" b="1" dirty="0">
              <a:latin typeface="Century Gothic" panose="020B0502020202020204" pitchFamily="34" charset="0"/>
            </a:rPr>
            <a:t> </a:t>
          </a:r>
          <a:r>
            <a:rPr lang="en-CA" sz="1800" b="1" dirty="0" err="1">
              <a:latin typeface="Century Gothic" panose="020B0502020202020204" pitchFamily="34" charset="0"/>
            </a:rPr>
            <a:t>démographique</a:t>
          </a:r>
          <a:endParaRPr lang="en-CA" sz="1800" b="1" dirty="0">
            <a:latin typeface="Century Gothic" panose="020B0502020202020204" pitchFamily="34" charset="0"/>
          </a:endParaRPr>
        </a:p>
        <a:p>
          <a:r>
            <a:rPr lang="en-CA" sz="1800" dirty="0">
              <a:solidFill>
                <a:schemeClr val="tx1"/>
              </a:solidFill>
              <a:latin typeface="Century Gothic" panose="020B0502020202020204" pitchFamily="34" charset="0"/>
            </a:rPr>
            <a:t>Pour e</a:t>
          </a:r>
          <a:r>
            <a:rPr lang="fr-CA" sz="1800" dirty="0" err="1">
              <a:solidFill>
                <a:schemeClr val="tx1"/>
              </a:solidFill>
              <a:latin typeface="Century Gothic" panose="020B0502020202020204" pitchFamily="34" charset="0"/>
            </a:rPr>
            <a:t>xaminer</a:t>
          </a:r>
          <a:r>
            <a:rPr lang="fr-CA" sz="1800" dirty="0">
              <a:solidFill>
                <a:schemeClr val="tx1"/>
              </a:solidFill>
              <a:latin typeface="Century Gothic" panose="020B0502020202020204" pitchFamily="34" charset="0"/>
            </a:rPr>
            <a:t> la qualité des données et l’accès aux services</a:t>
          </a:r>
          <a:r>
            <a:rPr lang="en-CA" sz="1800" dirty="0">
              <a:solidFill>
                <a:schemeClr val="tx1"/>
              </a:solidFill>
              <a:latin typeface="Century Gothic" panose="020B0502020202020204" pitchFamily="34" charset="0"/>
            </a:rPr>
            <a:t>. </a:t>
          </a:r>
          <a:endParaRPr lang="en-CA" sz="1800" dirty="0">
            <a:latin typeface="Century Gothic" panose="020B0502020202020204" pitchFamily="34" charset="0"/>
          </a:endParaRPr>
        </a:p>
        <a:p>
          <a:endParaRPr lang="en-CA" sz="1800" dirty="0">
            <a:latin typeface="Century Gothic" panose="020B0502020202020204" pitchFamily="34" charset="0"/>
          </a:endParaRPr>
        </a:p>
      </dgm:t>
    </dgm:pt>
    <dgm:pt modelId="{C6F4F3B7-6F7E-42A0-9AD8-D74E31312758}" type="parTrans" cxnId="{725E4188-4248-42E7-9D62-80102A451482}">
      <dgm:prSet/>
      <dgm:spPr/>
      <dgm:t>
        <a:bodyPr/>
        <a:lstStyle/>
        <a:p>
          <a:endParaRPr lang="en-CA" sz="2000"/>
        </a:p>
      </dgm:t>
    </dgm:pt>
    <dgm:pt modelId="{324F5350-99EC-4EB4-B899-841E81394320}" type="sibTrans" cxnId="{725E4188-4248-42E7-9D62-80102A451482}">
      <dgm:prSet/>
      <dgm:spPr/>
      <dgm:t>
        <a:bodyPr/>
        <a:lstStyle/>
        <a:p>
          <a:endParaRPr lang="en-CA" sz="2000"/>
        </a:p>
      </dgm:t>
    </dgm:pt>
    <dgm:pt modelId="{707FB5F4-8197-4916-9828-BB3AFEB63CB2}">
      <dgm:prSet phldrT="[Text]" custT="1"/>
      <dgm:spPr/>
      <dgm:t>
        <a:bodyPr/>
        <a:lstStyle/>
        <a:p>
          <a:r>
            <a:rPr lang="fr-CA" altLang="en-US" sz="1800" b="1" dirty="0">
              <a:solidFill>
                <a:schemeClr val="tx1"/>
              </a:solidFill>
              <a:latin typeface="Century Gothic" panose="020B0502020202020204" pitchFamily="34" charset="0"/>
            </a:rPr>
            <a:t>Comparer vos données </a:t>
          </a:r>
          <a:r>
            <a:rPr lang="fr-CA" altLang="en-US" sz="1800" b="1" dirty="0" err="1">
              <a:solidFill>
                <a:schemeClr val="tx1"/>
              </a:solidFill>
              <a:latin typeface="Century Gothic" panose="020B0502020202020204" pitchFamily="34" charset="0"/>
            </a:rPr>
            <a:t>communaires</a:t>
          </a:r>
          <a:r>
            <a:rPr lang="fr-CA" altLang="en-US" sz="1800" b="1" dirty="0">
              <a:solidFill>
                <a:schemeClr val="tx1"/>
              </a:solidFill>
              <a:latin typeface="Century Gothic" panose="020B0502020202020204" pitchFamily="34" charset="0"/>
            </a:rPr>
            <a:t> à l'énumération de votre dénombrement ponctuel</a:t>
          </a:r>
        </a:p>
        <a:p>
          <a:r>
            <a:rPr lang="en-CA" sz="1800" dirty="0">
              <a:solidFill>
                <a:schemeClr val="tx1"/>
              </a:solidFill>
              <a:latin typeface="Century Gothic" panose="020B0502020202020204" pitchFamily="34" charset="0"/>
            </a:rPr>
            <a:t>Pour d</a:t>
          </a:r>
          <a:r>
            <a:rPr lang="fr-CA" sz="1800" dirty="0" err="1">
              <a:solidFill>
                <a:schemeClr val="tx1"/>
              </a:solidFill>
              <a:latin typeface="Century Gothic" panose="020B0502020202020204" pitchFamily="34" charset="0"/>
            </a:rPr>
            <a:t>éterminer</a:t>
          </a:r>
          <a:r>
            <a:rPr lang="fr-CA" sz="1800" dirty="0">
              <a:solidFill>
                <a:schemeClr val="tx1"/>
              </a:solidFill>
              <a:latin typeface="Century Gothic" panose="020B0502020202020204" pitchFamily="34" charset="0"/>
            </a:rPr>
            <a:t> les lacunes possibles dans la couverture</a:t>
          </a:r>
          <a:r>
            <a:rPr lang="en-CA" sz="1800" dirty="0">
              <a:solidFill>
                <a:schemeClr val="tx1"/>
              </a:solidFill>
              <a:latin typeface="Century Gothic" panose="020B0502020202020204" pitchFamily="34" charset="0"/>
            </a:rPr>
            <a:t>. </a:t>
          </a:r>
          <a:endParaRPr lang="en-CA" sz="1800" dirty="0">
            <a:latin typeface="Century Gothic" panose="020B0502020202020204" pitchFamily="34" charset="0"/>
          </a:endParaRPr>
        </a:p>
      </dgm:t>
    </dgm:pt>
    <dgm:pt modelId="{AB699D51-792A-41C2-BA3D-99CF5EB9CCF0}" type="sibTrans" cxnId="{F3757576-6D9B-46E1-8F3D-E7A8AFE10F55}">
      <dgm:prSet/>
      <dgm:spPr/>
      <dgm:t>
        <a:bodyPr/>
        <a:lstStyle/>
        <a:p>
          <a:endParaRPr lang="en-CA" sz="2000"/>
        </a:p>
      </dgm:t>
    </dgm:pt>
    <dgm:pt modelId="{1615A0B0-C44A-488D-96D0-F26AA77C1B89}" type="parTrans" cxnId="{F3757576-6D9B-46E1-8F3D-E7A8AFE10F55}">
      <dgm:prSet/>
      <dgm:spPr/>
      <dgm:t>
        <a:bodyPr/>
        <a:lstStyle/>
        <a:p>
          <a:endParaRPr lang="en-CA" sz="2000"/>
        </a:p>
      </dgm:t>
    </dgm:pt>
    <dgm:pt modelId="{7CB6308A-1252-47A1-8A07-0E87D84AB829}" type="pres">
      <dgm:prSet presAssocID="{81804519-10EE-45A7-BCA9-1B74CEABAE0E}" presName="Name0" presStyleCnt="0">
        <dgm:presLayoutVars>
          <dgm:dir/>
          <dgm:resizeHandles val="exact"/>
        </dgm:presLayoutVars>
      </dgm:prSet>
      <dgm:spPr/>
    </dgm:pt>
    <dgm:pt modelId="{912A090E-7E71-4D65-9E43-67C75CD837A8}" type="pres">
      <dgm:prSet presAssocID="{81804519-10EE-45A7-BCA9-1B74CEABAE0E}" presName="bkgdShp" presStyleLbl="alignAccFollowNode1" presStyleIdx="0" presStyleCnt="1" custLinFactNeighborY="-843"/>
      <dgm:spPr/>
    </dgm:pt>
    <dgm:pt modelId="{07DAA556-AEA7-4DF8-8B3D-687AA617DAF0}" type="pres">
      <dgm:prSet presAssocID="{81804519-10EE-45A7-BCA9-1B74CEABAE0E}" presName="linComp" presStyleCnt="0"/>
      <dgm:spPr/>
    </dgm:pt>
    <dgm:pt modelId="{EB423D18-7585-4D91-BDF9-A94036A7598F}" type="pres">
      <dgm:prSet presAssocID="{DEA848BA-8D71-4FA8-AD75-B1B51EAF0F1E}" presName="compNode" presStyleCnt="0"/>
      <dgm:spPr/>
    </dgm:pt>
    <dgm:pt modelId="{07470B26-91EC-4652-A2B1-AEC473B04EB9}" type="pres">
      <dgm:prSet presAssocID="{DEA848BA-8D71-4FA8-AD75-B1B51EAF0F1E}" presName="node" presStyleLbl="node1" presStyleIdx="0" presStyleCnt="4">
        <dgm:presLayoutVars>
          <dgm:bulletEnabled val="1"/>
        </dgm:presLayoutVars>
      </dgm:prSet>
      <dgm:spPr/>
    </dgm:pt>
    <dgm:pt modelId="{C7339E23-8818-4214-A0BC-75ACA7219D30}" type="pres">
      <dgm:prSet presAssocID="{DEA848BA-8D71-4FA8-AD75-B1B51EAF0F1E}" presName="invisiNode" presStyleLbl="node1" presStyleIdx="0" presStyleCnt="4"/>
      <dgm:spPr/>
    </dgm:pt>
    <dgm:pt modelId="{E8127B4C-1189-46CB-93BB-05962AC1215B}" type="pres">
      <dgm:prSet presAssocID="{DEA848BA-8D71-4FA8-AD75-B1B51EAF0F1E}" presName="imagNode" presStyleLbl="fgImgPlace1" presStyleIdx="0" presStyleCnt="4"/>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3352" t="-12007" r="17730" b="-6533"/>
          </a:stretch>
        </a:blipFill>
      </dgm:spPr>
      <dgm:extLst>
        <a:ext uri="{E40237B7-FDA0-4F09-8148-C483321AD2D9}">
          <dgm14:cNvPr xmlns:dgm14="http://schemas.microsoft.com/office/drawing/2010/diagram" id="0" name="" descr="Map with pin outline"/>
        </a:ext>
      </dgm:extLst>
    </dgm:pt>
    <dgm:pt modelId="{85178850-CF12-4863-B036-8F4BFB2F6A72}" type="pres">
      <dgm:prSet presAssocID="{9D538C7A-4076-4DED-AB7D-43CCB0A1E8C6}" presName="sibTrans" presStyleLbl="sibTrans2D1" presStyleIdx="0" presStyleCnt="0"/>
      <dgm:spPr/>
    </dgm:pt>
    <dgm:pt modelId="{75BFA8E0-B62A-4660-8C45-72760568EE72}" type="pres">
      <dgm:prSet presAssocID="{5A269CC8-64BC-4EA3-B533-9C5D853DDE02}" presName="compNode" presStyleCnt="0"/>
      <dgm:spPr/>
    </dgm:pt>
    <dgm:pt modelId="{FC35D489-B649-46B2-8E8A-5DCCAD7C56BE}" type="pres">
      <dgm:prSet presAssocID="{5A269CC8-64BC-4EA3-B533-9C5D853DDE02}" presName="node" presStyleLbl="node1" presStyleIdx="1" presStyleCnt="4">
        <dgm:presLayoutVars>
          <dgm:bulletEnabled val="1"/>
        </dgm:presLayoutVars>
      </dgm:prSet>
      <dgm:spPr/>
    </dgm:pt>
    <dgm:pt modelId="{2A02AE3B-E158-4EA4-817B-86AF7528D3BF}" type="pres">
      <dgm:prSet presAssocID="{5A269CC8-64BC-4EA3-B533-9C5D853DDE02}" presName="invisiNode" presStyleLbl="node1" presStyleIdx="1" presStyleCnt="4"/>
      <dgm:spPr/>
    </dgm:pt>
    <dgm:pt modelId="{EA8BD636-71AF-4C30-9903-DC62F8E6B02A}" type="pres">
      <dgm:prSet presAssocID="{5A269CC8-64BC-4EA3-B533-9C5D853DDE02}" presName="imagNode" presStyleLbl="fgImgPlace1" presStyleIdx="1" presStyleCnt="4"/>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21795" t="-3078" r="19111" b="1440"/>
          </a:stretch>
        </a:blipFill>
      </dgm:spPr>
      <dgm:extLst>
        <a:ext uri="{E40237B7-FDA0-4F09-8148-C483321AD2D9}">
          <dgm14:cNvPr xmlns:dgm14="http://schemas.microsoft.com/office/drawing/2010/diagram" id="0" name="" descr="Clipboard Checked outline"/>
        </a:ext>
      </dgm:extLst>
    </dgm:pt>
    <dgm:pt modelId="{B29F68AA-C4DC-4597-BAAC-06B7D87981DC}" type="pres">
      <dgm:prSet presAssocID="{E1B5C508-6609-458A-8508-FAE12F697248}" presName="sibTrans" presStyleLbl="sibTrans2D1" presStyleIdx="0" presStyleCnt="0"/>
      <dgm:spPr/>
    </dgm:pt>
    <dgm:pt modelId="{A88243C8-0A91-4827-811A-56AB3496FBBC}" type="pres">
      <dgm:prSet presAssocID="{707FB5F4-8197-4916-9828-BB3AFEB63CB2}" presName="compNode" presStyleCnt="0"/>
      <dgm:spPr/>
    </dgm:pt>
    <dgm:pt modelId="{23DE25EB-5189-458A-9F7E-9390C8CC1609}" type="pres">
      <dgm:prSet presAssocID="{707FB5F4-8197-4916-9828-BB3AFEB63CB2}" presName="node" presStyleLbl="node1" presStyleIdx="2" presStyleCnt="4">
        <dgm:presLayoutVars>
          <dgm:bulletEnabled val="1"/>
        </dgm:presLayoutVars>
      </dgm:prSet>
      <dgm:spPr/>
    </dgm:pt>
    <dgm:pt modelId="{9D16FEF4-9FDB-4571-931B-13C9B762DF68}" type="pres">
      <dgm:prSet presAssocID="{707FB5F4-8197-4916-9828-BB3AFEB63CB2}" presName="invisiNode" presStyleLbl="node1" presStyleIdx="2" presStyleCnt="4"/>
      <dgm:spPr/>
    </dgm:pt>
    <dgm:pt modelId="{0C460100-B6C4-4944-A9DF-0E5551E0C985}" type="pres">
      <dgm:prSet presAssocID="{707FB5F4-8197-4916-9828-BB3AFEB63CB2}" presName="imagNode" presStyleLbl="fgImgPlace1" presStyleIdx="2" presStyleCnt="4"/>
      <dgm:spPr>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l="18923" t="-2880" r="22101" b="1440"/>
          </a:stretch>
        </a:blipFill>
      </dgm:spPr>
      <dgm:extLst>
        <a:ext uri="{E40237B7-FDA0-4F09-8148-C483321AD2D9}">
          <dgm14:cNvPr xmlns:dgm14="http://schemas.microsoft.com/office/drawing/2010/diagram" id="0" name="" descr="Scales of justice outline"/>
        </a:ext>
      </dgm:extLst>
    </dgm:pt>
    <dgm:pt modelId="{8DF5AEB2-B6F7-4081-810E-E95F3E77C790}" type="pres">
      <dgm:prSet presAssocID="{AB699D51-792A-41C2-BA3D-99CF5EB9CCF0}" presName="sibTrans" presStyleLbl="sibTrans2D1" presStyleIdx="0" presStyleCnt="0"/>
      <dgm:spPr/>
    </dgm:pt>
    <dgm:pt modelId="{6E617569-C33A-4936-992F-148A8978D733}" type="pres">
      <dgm:prSet presAssocID="{C6783915-7316-41D1-B42C-03430A042778}" presName="compNode" presStyleCnt="0"/>
      <dgm:spPr/>
    </dgm:pt>
    <dgm:pt modelId="{31F69A76-7C7B-4E1D-AC69-F71A0CBE1E48}" type="pres">
      <dgm:prSet presAssocID="{C6783915-7316-41D1-B42C-03430A042778}" presName="node" presStyleLbl="node1" presStyleIdx="3" presStyleCnt="4">
        <dgm:presLayoutVars>
          <dgm:bulletEnabled val="1"/>
        </dgm:presLayoutVars>
      </dgm:prSet>
      <dgm:spPr/>
    </dgm:pt>
    <dgm:pt modelId="{07FC284C-35DD-4F7C-A8DB-D0CE45339481}" type="pres">
      <dgm:prSet presAssocID="{C6783915-7316-41D1-B42C-03430A042778}" presName="invisiNode" presStyleLbl="node1" presStyleIdx="3" presStyleCnt="4"/>
      <dgm:spPr/>
    </dgm:pt>
    <dgm:pt modelId="{AEE73909-ED6D-4CE1-B208-2EE9B7474B31}" type="pres">
      <dgm:prSet presAssocID="{C6783915-7316-41D1-B42C-03430A042778}" presName="imagNode" presStyleLbl="fgImgPlace1" presStyleIdx="3" presStyleCnt="4"/>
      <dgm: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8518" t="879" r="20467" b="-5824"/>
          </a:stretch>
        </a:blipFill>
      </dgm:spPr>
      <dgm:extLst>
        <a:ext uri="{E40237B7-FDA0-4F09-8148-C483321AD2D9}">
          <dgm14:cNvPr xmlns:dgm14="http://schemas.microsoft.com/office/drawing/2010/diagram" id="0" name="" descr="Group of men outline"/>
        </a:ext>
      </dgm:extLst>
    </dgm:pt>
  </dgm:ptLst>
  <dgm:cxnLst>
    <dgm:cxn modelId="{C00FAB2F-FC61-41A8-829B-04982371365E}" type="presOf" srcId="{707FB5F4-8197-4916-9828-BB3AFEB63CB2}" destId="{23DE25EB-5189-458A-9F7E-9390C8CC1609}" srcOrd="0" destOrd="0" presId="urn:microsoft.com/office/officeart/2005/8/layout/pList2"/>
    <dgm:cxn modelId="{2117093E-AF4C-4831-BBD9-47A8911E7762}" type="presOf" srcId="{DEA848BA-8D71-4FA8-AD75-B1B51EAF0F1E}" destId="{07470B26-91EC-4652-A2B1-AEC473B04EB9}" srcOrd="0" destOrd="0" presId="urn:microsoft.com/office/officeart/2005/8/layout/pList2"/>
    <dgm:cxn modelId="{718E1863-10B7-4FC1-B9DA-CAF065ADD86F}" srcId="{81804519-10EE-45A7-BCA9-1B74CEABAE0E}" destId="{DEA848BA-8D71-4FA8-AD75-B1B51EAF0F1E}" srcOrd="0" destOrd="0" parTransId="{72914F1C-BD2C-44E1-938B-198450E7952A}" sibTransId="{9D538C7A-4076-4DED-AB7D-43CCB0A1E8C6}"/>
    <dgm:cxn modelId="{5A342176-4383-4FF0-8D6E-662E19D20823}" type="presOf" srcId="{9D538C7A-4076-4DED-AB7D-43CCB0A1E8C6}" destId="{85178850-CF12-4863-B036-8F4BFB2F6A72}" srcOrd="0" destOrd="0" presId="urn:microsoft.com/office/officeart/2005/8/layout/pList2"/>
    <dgm:cxn modelId="{F3757576-6D9B-46E1-8F3D-E7A8AFE10F55}" srcId="{81804519-10EE-45A7-BCA9-1B74CEABAE0E}" destId="{707FB5F4-8197-4916-9828-BB3AFEB63CB2}" srcOrd="2" destOrd="0" parTransId="{1615A0B0-C44A-488D-96D0-F26AA77C1B89}" sibTransId="{AB699D51-792A-41C2-BA3D-99CF5EB9CCF0}"/>
    <dgm:cxn modelId="{2609E677-3800-47C9-A4F4-5C40CDB5FD0E}" type="presOf" srcId="{81804519-10EE-45A7-BCA9-1B74CEABAE0E}" destId="{7CB6308A-1252-47A1-8A07-0E87D84AB829}" srcOrd="0" destOrd="0" presId="urn:microsoft.com/office/officeart/2005/8/layout/pList2"/>
    <dgm:cxn modelId="{725E4188-4248-42E7-9D62-80102A451482}" srcId="{81804519-10EE-45A7-BCA9-1B74CEABAE0E}" destId="{C6783915-7316-41D1-B42C-03430A042778}" srcOrd="3" destOrd="0" parTransId="{C6F4F3B7-6F7E-42A0-9AD8-D74E31312758}" sibTransId="{324F5350-99EC-4EB4-B899-841E81394320}"/>
    <dgm:cxn modelId="{C85204AD-F351-4E2B-A1AB-AC1ED8D99DD9}" srcId="{81804519-10EE-45A7-BCA9-1B74CEABAE0E}" destId="{5A269CC8-64BC-4EA3-B533-9C5D853DDE02}" srcOrd="1" destOrd="0" parTransId="{0E6FEC79-F0E4-4FE3-B8AD-94FC4AD3E46B}" sibTransId="{E1B5C508-6609-458A-8508-FAE12F697248}"/>
    <dgm:cxn modelId="{B7ACAABC-7027-4D78-B511-3F2A377032D4}" type="presOf" srcId="{AB699D51-792A-41C2-BA3D-99CF5EB9CCF0}" destId="{8DF5AEB2-B6F7-4081-810E-E95F3E77C790}" srcOrd="0" destOrd="0" presId="urn:microsoft.com/office/officeart/2005/8/layout/pList2"/>
    <dgm:cxn modelId="{FA93AACD-FB8D-400B-B046-3C250B608699}" type="presOf" srcId="{E1B5C508-6609-458A-8508-FAE12F697248}" destId="{B29F68AA-C4DC-4597-BAAC-06B7D87981DC}" srcOrd="0" destOrd="0" presId="urn:microsoft.com/office/officeart/2005/8/layout/pList2"/>
    <dgm:cxn modelId="{B710CFD3-50DD-4A4A-BC15-82A74E4775B0}" type="presOf" srcId="{C6783915-7316-41D1-B42C-03430A042778}" destId="{31F69A76-7C7B-4E1D-AC69-F71A0CBE1E48}" srcOrd="0" destOrd="0" presId="urn:microsoft.com/office/officeart/2005/8/layout/pList2"/>
    <dgm:cxn modelId="{F9F7AEFE-AD45-4088-B772-376A24B4BA0D}" type="presOf" srcId="{5A269CC8-64BC-4EA3-B533-9C5D853DDE02}" destId="{FC35D489-B649-46B2-8E8A-5DCCAD7C56BE}" srcOrd="0" destOrd="0" presId="urn:microsoft.com/office/officeart/2005/8/layout/pList2"/>
    <dgm:cxn modelId="{D8B1D6D9-367E-461B-B00C-62917E480F70}" type="presParOf" srcId="{7CB6308A-1252-47A1-8A07-0E87D84AB829}" destId="{912A090E-7E71-4D65-9E43-67C75CD837A8}" srcOrd="0" destOrd="0" presId="urn:microsoft.com/office/officeart/2005/8/layout/pList2"/>
    <dgm:cxn modelId="{BF4E3E08-5CC0-4858-9E9B-72DE55C33405}" type="presParOf" srcId="{7CB6308A-1252-47A1-8A07-0E87D84AB829}" destId="{07DAA556-AEA7-4DF8-8B3D-687AA617DAF0}" srcOrd="1" destOrd="0" presId="urn:microsoft.com/office/officeart/2005/8/layout/pList2"/>
    <dgm:cxn modelId="{827304E3-AC2E-4008-84E4-16C9D804A9AE}" type="presParOf" srcId="{07DAA556-AEA7-4DF8-8B3D-687AA617DAF0}" destId="{EB423D18-7585-4D91-BDF9-A94036A7598F}" srcOrd="0" destOrd="0" presId="urn:microsoft.com/office/officeart/2005/8/layout/pList2"/>
    <dgm:cxn modelId="{4DF1DB7F-EB4C-44E5-A696-E5F8788BEA81}" type="presParOf" srcId="{EB423D18-7585-4D91-BDF9-A94036A7598F}" destId="{07470B26-91EC-4652-A2B1-AEC473B04EB9}" srcOrd="0" destOrd="0" presId="urn:microsoft.com/office/officeart/2005/8/layout/pList2"/>
    <dgm:cxn modelId="{F5F196D3-5974-42B3-8A2D-5F6442D5367C}" type="presParOf" srcId="{EB423D18-7585-4D91-BDF9-A94036A7598F}" destId="{C7339E23-8818-4214-A0BC-75ACA7219D30}" srcOrd="1" destOrd="0" presId="urn:microsoft.com/office/officeart/2005/8/layout/pList2"/>
    <dgm:cxn modelId="{E36F1704-2907-4519-A9CD-8607E858A282}" type="presParOf" srcId="{EB423D18-7585-4D91-BDF9-A94036A7598F}" destId="{E8127B4C-1189-46CB-93BB-05962AC1215B}" srcOrd="2" destOrd="0" presId="urn:microsoft.com/office/officeart/2005/8/layout/pList2"/>
    <dgm:cxn modelId="{49A3A29D-1427-4493-9B19-3572E786ADF0}" type="presParOf" srcId="{07DAA556-AEA7-4DF8-8B3D-687AA617DAF0}" destId="{85178850-CF12-4863-B036-8F4BFB2F6A72}" srcOrd="1" destOrd="0" presId="urn:microsoft.com/office/officeart/2005/8/layout/pList2"/>
    <dgm:cxn modelId="{9FAB3B5D-504B-4FD0-AF67-3F711825434B}" type="presParOf" srcId="{07DAA556-AEA7-4DF8-8B3D-687AA617DAF0}" destId="{75BFA8E0-B62A-4660-8C45-72760568EE72}" srcOrd="2" destOrd="0" presId="urn:microsoft.com/office/officeart/2005/8/layout/pList2"/>
    <dgm:cxn modelId="{C2F7C52D-9B01-4E04-89D2-EB0B23A189CE}" type="presParOf" srcId="{75BFA8E0-B62A-4660-8C45-72760568EE72}" destId="{FC35D489-B649-46B2-8E8A-5DCCAD7C56BE}" srcOrd="0" destOrd="0" presId="urn:microsoft.com/office/officeart/2005/8/layout/pList2"/>
    <dgm:cxn modelId="{DA9426A4-D789-429B-B128-BBE66F2BD868}" type="presParOf" srcId="{75BFA8E0-B62A-4660-8C45-72760568EE72}" destId="{2A02AE3B-E158-4EA4-817B-86AF7528D3BF}" srcOrd="1" destOrd="0" presId="urn:microsoft.com/office/officeart/2005/8/layout/pList2"/>
    <dgm:cxn modelId="{75270D36-0B4B-48F6-B0A8-63AF78E8AC25}" type="presParOf" srcId="{75BFA8E0-B62A-4660-8C45-72760568EE72}" destId="{EA8BD636-71AF-4C30-9903-DC62F8E6B02A}" srcOrd="2" destOrd="0" presId="urn:microsoft.com/office/officeart/2005/8/layout/pList2"/>
    <dgm:cxn modelId="{6925B012-9065-4011-ABB1-CEFCC1D18B00}" type="presParOf" srcId="{07DAA556-AEA7-4DF8-8B3D-687AA617DAF0}" destId="{B29F68AA-C4DC-4597-BAAC-06B7D87981DC}" srcOrd="3" destOrd="0" presId="urn:microsoft.com/office/officeart/2005/8/layout/pList2"/>
    <dgm:cxn modelId="{BB90A4B9-837B-4865-99C2-7CD51C47FE72}" type="presParOf" srcId="{07DAA556-AEA7-4DF8-8B3D-687AA617DAF0}" destId="{A88243C8-0A91-4827-811A-56AB3496FBBC}" srcOrd="4" destOrd="0" presId="urn:microsoft.com/office/officeart/2005/8/layout/pList2"/>
    <dgm:cxn modelId="{0A7B5DE8-841B-4D29-984E-9596BB259D70}" type="presParOf" srcId="{A88243C8-0A91-4827-811A-56AB3496FBBC}" destId="{23DE25EB-5189-458A-9F7E-9390C8CC1609}" srcOrd="0" destOrd="0" presId="urn:microsoft.com/office/officeart/2005/8/layout/pList2"/>
    <dgm:cxn modelId="{E3C3AFD4-1F0A-465D-8F35-2CFA97B573D8}" type="presParOf" srcId="{A88243C8-0A91-4827-811A-56AB3496FBBC}" destId="{9D16FEF4-9FDB-4571-931B-13C9B762DF68}" srcOrd="1" destOrd="0" presId="urn:microsoft.com/office/officeart/2005/8/layout/pList2"/>
    <dgm:cxn modelId="{80364949-C5A8-4325-9628-23667EBE91D8}" type="presParOf" srcId="{A88243C8-0A91-4827-811A-56AB3496FBBC}" destId="{0C460100-B6C4-4944-A9DF-0E5551E0C985}" srcOrd="2" destOrd="0" presId="urn:microsoft.com/office/officeart/2005/8/layout/pList2"/>
    <dgm:cxn modelId="{DD232782-B016-4320-8D00-34AD297EBC59}" type="presParOf" srcId="{07DAA556-AEA7-4DF8-8B3D-687AA617DAF0}" destId="{8DF5AEB2-B6F7-4081-810E-E95F3E77C790}" srcOrd="5" destOrd="0" presId="urn:microsoft.com/office/officeart/2005/8/layout/pList2"/>
    <dgm:cxn modelId="{3E53A929-A288-429D-85E7-D5A16B0A067C}" type="presParOf" srcId="{07DAA556-AEA7-4DF8-8B3D-687AA617DAF0}" destId="{6E617569-C33A-4936-992F-148A8978D733}" srcOrd="6" destOrd="0" presId="urn:microsoft.com/office/officeart/2005/8/layout/pList2"/>
    <dgm:cxn modelId="{E4DD1751-E450-44D5-B650-11B34FF0D102}" type="presParOf" srcId="{6E617569-C33A-4936-992F-148A8978D733}" destId="{31F69A76-7C7B-4E1D-AC69-F71A0CBE1E48}" srcOrd="0" destOrd="0" presId="urn:microsoft.com/office/officeart/2005/8/layout/pList2"/>
    <dgm:cxn modelId="{D356DE5F-A149-443A-8158-2DEF99C05F43}" type="presParOf" srcId="{6E617569-C33A-4936-992F-148A8978D733}" destId="{07FC284C-35DD-4F7C-A8DB-D0CE45339481}" srcOrd="1" destOrd="0" presId="urn:microsoft.com/office/officeart/2005/8/layout/pList2"/>
    <dgm:cxn modelId="{C7CB85B5-DAFA-4322-812D-3F92384F674D}" type="presParOf" srcId="{6E617569-C33A-4936-992F-148A8978D733}" destId="{AEE73909-ED6D-4CE1-B208-2EE9B7474B31}" srcOrd="2" destOrd="0" presId="urn:microsoft.com/office/officeart/2005/8/layout/p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A090E-7E71-4D65-9E43-67C75CD837A8}">
      <dsp:nvSpPr>
        <dsp:cNvPr id="0" name=""/>
        <dsp:cNvSpPr/>
      </dsp:nvSpPr>
      <dsp:spPr>
        <a:xfrm>
          <a:off x="0" y="0"/>
          <a:ext cx="11536916" cy="2461863"/>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127B4C-1189-46CB-93BB-05962AC1215B}">
      <dsp:nvSpPr>
        <dsp:cNvPr id="0" name=""/>
        <dsp:cNvSpPr/>
      </dsp:nvSpPr>
      <dsp:spPr>
        <a:xfrm>
          <a:off x="349284" y="328248"/>
          <a:ext cx="2520545" cy="1805366"/>
        </a:xfrm>
        <a:prstGeom prst="roundRect">
          <a:avLst>
            <a:gd name="adj" fmla="val 10000"/>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3352" t="-12007" r="17730" b="-6533"/>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470B26-91EC-4652-A2B1-AEC473B04EB9}">
      <dsp:nvSpPr>
        <dsp:cNvPr id="0" name=""/>
        <dsp:cNvSpPr/>
      </dsp:nvSpPr>
      <dsp:spPr>
        <a:xfrm rot="10800000">
          <a:off x="349284" y="2461863"/>
          <a:ext cx="2520545" cy="3008943"/>
        </a:xfrm>
        <a:prstGeom prst="round2SameRect">
          <a:avLst>
            <a:gd name="adj1" fmla="val 10500"/>
            <a:gd name="adj2" fmla="val 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CA" sz="1800" b="1" kern="1200" dirty="0" err="1">
              <a:latin typeface="Century Gothic" panose="020B0502020202020204" pitchFamily="34" charset="0"/>
            </a:rPr>
            <a:t>Mener</a:t>
          </a:r>
          <a:r>
            <a:rPr lang="en-CA" sz="1800" b="1" kern="1200" dirty="0">
              <a:latin typeface="Century Gothic" panose="020B0502020202020204" pitchFamily="34" charset="0"/>
            </a:rPr>
            <a:t> </a:t>
          </a:r>
          <a:r>
            <a:rPr lang="en-CA" sz="1800" b="1" kern="1200" dirty="0" err="1">
              <a:latin typeface="Century Gothic" panose="020B0502020202020204" pitchFamily="34" charset="0"/>
            </a:rPr>
            <a:t>conjointement</a:t>
          </a:r>
          <a:r>
            <a:rPr lang="en-CA" sz="1800" b="1" kern="1200" dirty="0">
              <a:latin typeface="Century Gothic" panose="020B0502020202020204" pitchFamily="34" charset="0"/>
            </a:rPr>
            <a:t> un </a:t>
          </a:r>
          <a:r>
            <a:rPr lang="en-CA" sz="1800" b="1" kern="1200" dirty="0" err="1">
              <a:latin typeface="Century Gothic" panose="020B0502020202020204" pitchFamily="34" charset="0"/>
            </a:rPr>
            <a:t>dénombrement</a:t>
          </a:r>
          <a:r>
            <a:rPr lang="en-CA" sz="1800" b="1" kern="1200" dirty="0">
              <a:latin typeface="Century Gothic" panose="020B0502020202020204" pitchFamily="34" charset="0"/>
            </a:rPr>
            <a:t> </a:t>
          </a:r>
          <a:r>
            <a:rPr lang="en-CA" sz="1800" b="1" kern="1200" dirty="0" err="1">
              <a:latin typeface="Century Gothic" panose="020B0502020202020204" pitchFamily="34" charset="0"/>
            </a:rPr>
            <a:t>ponctuel</a:t>
          </a:r>
          <a:r>
            <a:rPr lang="en-CA" sz="1800" b="1" kern="1200" dirty="0">
              <a:latin typeface="Century Gothic" panose="020B0502020202020204" pitchFamily="34" charset="0"/>
            </a:rPr>
            <a:t> et un sprint sur la </a:t>
          </a:r>
          <a:r>
            <a:rPr lang="en-CA" sz="1800" b="1" kern="1200" dirty="0" err="1">
              <a:latin typeface="Century Gothic" panose="020B0502020202020204" pitchFamily="34" charset="0"/>
            </a:rPr>
            <a:t>connectivité</a:t>
          </a:r>
          <a:r>
            <a:rPr lang="en-CA" sz="1800" b="1" kern="1200" dirty="0">
              <a:latin typeface="Century Gothic" panose="020B0502020202020204" pitchFamily="34" charset="0"/>
            </a:rPr>
            <a:t> </a:t>
          </a:r>
          <a:r>
            <a:rPr lang="en-CA" sz="1800" b="1" kern="1200" dirty="0" err="1">
              <a:latin typeface="Century Gothic" panose="020B0502020202020204" pitchFamily="34" charset="0"/>
            </a:rPr>
            <a:t>ou</a:t>
          </a:r>
          <a:r>
            <a:rPr lang="en-CA" sz="1800" b="1" kern="1200" dirty="0">
              <a:latin typeface="Century Gothic" panose="020B0502020202020204" pitchFamily="34" charset="0"/>
            </a:rPr>
            <a:t> sur </a:t>
          </a:r>
          <a:r>
            <a:rPr lang="en-CA" sz="1800" b="1" kern="1200" dirty="0" err="1">
              <a:latin typeface="Century Gothic" panose="020B0502020202020204" pitchFamily="34" charset="0"/>
            </a:rPr>
            <a:t>l’action</a:t>
          </a:r>
          <a:r>
            <a:rPr lang="en-CA" sz="1800" b="1" kern="1200" dirty="0">
              <a:latin typeface="Century Gothic" panose="020B0502020202020204" pitchFamily="34" charset="0"/>
            </a:rPr>
            <a:t> </a:t>
          </a:r>
        </a:p>
        <a:p>
          <a:pPr marL="0" lvl="0" indent="0" algn="ctr" defTabSz="800100">
            <a:lnSpc>
              <a:spcPct val="90000"/>
            </a:lnSpc>
            <a:spcBef>
              <a:spcPct val="0"/>
            </a:spcBef>
            <a:spcAft>
              <a:spcPct val="35000"/>
            </a:spcAft>
            <a:buNone/>
          </a:pPr>
          <a:r>
            <a:rPr lang="fr-CA" sz="1800" kern="1200" dirty="0">
              <a:solidFill>
                <a:schemeClr val="tx1"/>
              </a:solidFill>
              <a:latin typeface="Century Gothic" panose="020B0502020202020204" pitchFamily="34" charset="0"/>
            </a:rPr>
            <a:t>Pour élaborer une liste. </a:t>
          </a:r>
          <a:endParaRPr lang="en-CA" sz="1800" b="0" kern="1200" dirty="0">
            <a:latin typeface="Century Gothic" panose="020B0502020202020204" pitchFamily="34" charset="0"/>
          </a:endParaRPr>
        </a:p>
      </dsp:txBody>
      <dsp:txXfrm rot="10800000">
        <a:off x="426799" y="2461863"/>
        <a:ext cx="2365515" cy="2931428"/>
      </dsp:txXfrm>
    </dsp:sp>
    <dsp:sp modelId="{EA8BD636-71AF-4C30-9903-DC62F8E6B02A}">
      <dsp:nvSpPr>
        <dsp:cNvPr id="0" name=""/>
        <dsp:cNvSpPr/>
      </dsp:nvSpPr>
      <dsp:spPr>
        <a:xfrm>
          <a:off x="3121884" y="328248"/>
          <a:ext cx="2520545" cy="1805366"/>
        </a:xfrm>
        <a:prstGeom prst="roundRect">
          <a:avLst>
            <a:gd name="adj" fmla="val 10000"/>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21795" t="-3078" r="19111" b="1440"/>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35D489-B649-46B2-8E8A-5DCCAD7C56BE}">
      <dsp:nvSpPr>
        <dsp:cNvPr id="0" name=""/>
        <dsp:cNvSpPr/>
      </dsp:nvSpPr>
      <dsp:spPr>
        <a:xfrm rot="10800000">
          <a:off x="3121884" y="2461863"/>
          <a:ext cx="2520545" cy="3008943"/>
        </a:xfrm>
        <a:prstGeom prst="round2SameRect">
          <a:avLst>
            <a:gd name="adj1" fmla="val 10500"/>
            <a:gd name="adj2" fmla="val 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CA" sz="1600" b="1" kern="1200" dirty="0" err="1">
              <a:latin typeface="Century Gothic" panose="020B0502020202020204" pitchFamily="34" charset="0"/>
            </a:rPr>
            <a:t>Utiliser</a:t>
          </a:r>
          <a:r>
            <a:rPr lang="en-CA" sz="1600" b="1" kern="1200" dirty="0">
              <a:latin typeface="Century Gothic" panose="020B0502020202020204" pitchFamily="34" charset="0"/>
            </a:rPr>
            <a:t> un </a:t>
          </a:r>
          <a:r>
            <a:rPr lang="fr-CA" altLang="en-US" sz="1600" b="1" kern="1200" dirty="0">
              <a:solidFill>
                <a:schemeClr val="tx1"/>
              </a:solidFill>
              <a:latin typeface="Century Gothic" panose="020B0502020202020204" pitchFamily="34" charset="0"/>
            </a:rPr>
            <a:t>dénombrement ponctuel comme moyen de sensibilisation aux fins d'inclusion dans les données communautaires</a:t>
          </a:r>
        </a:p>
        <a:p>
          <a:pPr marL="0" lvl="0" indent="0" algn="ctr" defTabSz="711200">
            <a:lnSpc>
              <a:spcPct val="90000"/>
            </a:lnSpc>
            <a:spcBef>
              <a:spcPct val="0"/>
            </a:spcBef>
            <a:spcAft>
              <a:spcPct val="35000"/>
            </a:spcAft>
            <a:buNone/>
          </a:pPr>
          <a:r>
            <a:rPr lang="en-CA" sz="1600" kern="1200" dirty="0">
              <a:solidFill>
                <a:schemeClr val="tx1"/>
              </a:solidFill>
              <a:latin typeface="Century Gothic" panose="020B0502020202020204" pitchFamily="34" charset="0"/>
            </a:rPr>
            <a:t>Pour a</a:t>
          </a:r>
          <a:r>
            <a:rPr lang="fr-CA" sz="1600" kern="1200" dirty="0" err="1">
              <a:solidFill>
                <a:schemeClr val="tx1"/>
              </a:solidFill>
              <a:latin typeface="Century Gothic" panose="020B0502020202020204" pitchFamily="34" charset="0"/>
            </a:rPr>
            <a:t>méliorer</a:t>
          </a:r>
          <a:r>
            <a:rPr lang="fr-CA" sz="1600" kern="1200" dirty="0">
              <a:solidFill>
                <a:schemeClr val="tx1"/>
              </a:solidFill>
              <a:latin typeface="Century Gothic" panose="020B0502020202020204" pitchFamily="34" charset="0"/>
            </a:rPr>
            <a:t> la couverture de la liste, en particulier dans les zones non protégées</a:t>
          </a:r>
          <a:r>
            <a:rPr lang="en-CA" sz="1600" kern="1200" dirty="0">
              <a:solidFill>
                <a:schemeClr val="tx1"/>
              </a:solidFill>
              <a:latin typeface="Century Gothic" panose="020B0502020202020204" pitchFamily="34" charset="0"/>
            </a:rPr>
            <a:t>.</a:t>
          </a:r>
          <a:endParaRPr lang="en-CA" sz="1600" kern="1200" dirty="0">
            <a:latin typeface="Century Gothic" panose="020B0502020202020204" pitchFamily="34" charset="0"/>
          </a:endParaRPr>
        </a:p>
      </dsp:txBody>
      <dsp:txXfrm rot="10800000">
        <a:off x="3199399" y="2461863"/>
        <a:ext cx="2365515" cy="2931428"/>
      </dsp:txXfrm>
    </dsp:sp>
    <dsp:sp modelId="{0C460100-B6C4-4944-A9DF-0E5551E0C985}">
      <dsp:nvSpPr>
        <dsp:cNvPr id="0" name=""/>
        <dsp:cNvSpPr/>
      </dsp:nvSpPr>
      <dsp:spPr>
        <a:xfrm>
          <a:off x="5894485" y="328248"/>
          <a:ext cx="2520545" cy="1805366"/>
        </a:xfrm>
        <a:prstGeom prst="roundRect">
          <a:avLst>
            <a:gd name="adj" fmla="val 10000"/>
          </a:avLst>
        </a:prstGeom>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l="18923" t="-2880" r="22101" b="1440"/>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DE25EB-5189-458A-9F7E-9390C8CC1609}">
      <dsp:nvSpPr>
        <dsp:cNvPr id="0" name=""/>
        <dsp:cNvSpPr/>
      </dsp:nvSpPr>
      <dsp:spPr>
        <a:xfrm rot="10800000">
          <a:off x="5894485" y="2461863"/>
          <a:ext cx="2520545" cy="3008943"/>
        </a:xfrm>
        <a:prstGeom prst="round2SameRect">
          <a:avLst>
            <a:gd name="adj1" fmla="val 10500"/>
            <a:gd name="adj2" fmla="val 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fr-CA" altLang="en-US" sz="1800" b="1" kern="1200" dirty="0">
              <a:solidFill>
                <a:schemeClr val="tx1"/>
              </a:solidFill>
              <a:latin typeface="Century Gothic" panose="020B0502020202020204" pitchFamily="34" charset="0"/>
            </a:rPr>
            <a:t>Comparer vos données </a:t>
          </a:r>
          <a:r>
            <a:rPr lang="fr-CA" altLang="en-US" sz="1800" b="1" kern="1200" dirty="0" err="1">
              <a:solidFill>
                <a:schemeClr val="tx1"/>
              </a:solidFill>
              <a:latin typeface="Century Gothic" panose="020B0502020202020204" pitchFamily="34" charset="0"/>
            </a:rPr>
            <a:t>communaires</a:t>
          </a:r>
          <a:r>
            <a:rPr lang="fr-CA" altLang="en-US" sz="1800" b="1" kern="1200" dirty="0">
              <a:solidFill>
                <a:schemeClr val="tx1"/>
              </a:solidFill>
              <a:latin typeface="Century Gothic" panose="020B0502020202020204" pitchFamily="34" charset="0"/>
            </a:rPr>
            <a:t> à l'énumération de votre dénombrement ponctuel</a:t>
          </a:r>
        </a:p>
        <a:p>
          <a:pPr marL="0" lvl="0" indent="0" algn="ctr" defTabSz="800100">
            <a:lnSpc>
              <a:spcPct val="90000"/>
            </a:lnSpc>
            <a:spcBef>
              <a:spcPct val="0"/>
            </a:spcBef>
            <a:spcAft>
              <a:spcPct val="35000"/>
            </a:spcAft>
            <a:buNone/>
          </a:pPr>
          <a:r>
            <a:rPr lang="en-CA" sz="1800" kern="1200" dirty="0">
              <a:solidFill>
                <a:schemeClr val="tx1"/>
              </a:solidFill>
              <a:latin typeface="Century Gothic" panose="020B0502020202020204" pitchFamily="34" charset="0"/>
            </a:rPr>
            <a:t>Pour d</a:t>
          </a:r>
          <a:r>
            <a:rPr lang="fr-CA" sz="1800" kern="1200" dirty="0" err="1">
              <a:solidFill>
                <a:schemeClr val="tx1"/>
              </a:solidFill>
              <a:latin typeface="Century Gothic" panose="020B0502020202020204" pitchFamily="34" charset="0"/>
            </a:rPr>
            <a:t>éterminer</a:t>
          </a:r>
          <a:r>
            <a:rPr lang="fr-CA" sz="1800" kern="1200" dirty="0">
              <a:solidFill>
                <a:schemeClr val="tx1"/>
              </a:solidFill>
              <a:latin typeface="Century Gothic" panose="020B0502020202020204" pitchFamily="34" charset="0"/>
            </a:rPr>
            <a:t> les lacunes possibles dans la couverture</a:t>
          </a:r>
          <a:r>
            <a:rPr lang="en-CA" sz="1800" kern="1200" dirty="0">
              <a:solidFill>
                <a:schemeClr val="tx1"/>
              </a:solidFill>
              <a:latin typeface="Century Gothic" panose="020B0502020202020204" pitchFamily="34" charset="0"/>
            </a:rPr>
            <a:t>. </a:t>
          </a:r>
          <a:endParaRPr lang="en-CA" sz="1800" kern="1200" dirty="0">
            <a:latin typeface="Century Gothic" panose="020B0502020202020204" pitchFamily="34" charset="0"/>
          </a:endParaRPr>
        </a:p>
      </dsp:txBody>
      <dsp:txXfrm rot="10800000">
        <a:off x="5972000" y="2461863"/>
        <a:ext cx="2365515" cy="2931428"/>
      </dsp:txXfrm>
    </dsp:sp>
    <dsp:sp modelId="{AEE73909-ED6D-4CE1-B208-2EE9B7474B31}">
      <dsp:nvSpPr>
        <dsp:cNvPr id="0" name=""/>
        <dsp:cNvSpPr/>
      </dsp:nvSpPr>
      <dsp:spPr>
        <a:xfrm>
          <a:off x="8667085" y="328248"/>
          <a:ext cx="2520545" cy="1805366"/>
        </a:xfrm>
        <a:prstGeom prst="roundRect">
          <a:avLst>
            <a:gd name="adj" fmla="val 10000"/>
          </a:avLst>
        </a:prstGeom>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8518" t="879" r="20467" b="-5824"/>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F69A76-7C7B-4E1D-AC69-F71A0CBE1E48}">
      <dsp:nvSpPr>
        <dsp:cNvPr id="0" name=""/>
        <dsp:cNvSpPr/>
      </dsp:nvSpPr>
      <dsp:spPr>
        <a:xfrm rot="10800000">
          <a:off x="8667085" y="2461863"/>
          <a:ext cx="2520545" cy="3008943"/>
        </a:xfrm>
        <a:prstGeom prst="round2SameRect">
          <a:avLst>
            <a:gd name="adj1" fmla="val 10500"/>
            <a:gd name="adj2" fmla="val 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CA" sz="1800" b="1" kern="1200" dirty="0">
              <a:latin typeface="Century Gothic" panose="020B0502020202020204" pitchFamily="34" charset="0"/>
            </a:rPr>
            <a:t>Comparer </a:t>
          </a:r>
          <a:r>
            <a:rPr lang="en-CA" sz="1800" b="1" kern="1200" dirty="0" err="1">
              <a:latin typeface="Century Gothic" panose="020B0502020202020204" pitchFamily="34" charset="0"/>
            </a:rPr>
            <a:t>l’information</a:t>
          </a:r>
          <a:r>
            <a:rPr lang="en-CA" sz="1800" b="1" kern="1200" dirty="0">
              <a:latin typeface="Century Gothic" panose="020B0502020202020204" pitchFamily="34" charset="0"/>
            </a:rPr>
            <a:t> </a:t>
          </a:r>
          <a:r>
            <a:rPr lang="en-CA" sz="1800" b="1" kern="1200" dirty="0" err="1">
              <a:latin typeface="Century Gothic" panose="020B0502020202020204" pitchFamily="34" charset="0"/>
            </a:rPr>
            <a:t>démographique</a:t>
          </a:r>
          <a:endParaRPr lang="en-CA" sz="1800" b="1" kern="1200" dirty="0">
            <a:latin typeface="Century Gothic" panose="020B0502020202020204" pitchFamily="34" charset="0"/>
          </a:endParaRPr>
        </a:p>
        <a:p>
          <a:pPr marL="0" lvl="0" indent="0" algn="ctr" defTabSz="800100">
            <a:lnSpc>
              <a:spcPct val="90000"/>
            </a:lnSpc>
            <a:spcBef>
              <a:spcPct val="0"/>
            </a:spcBef>
            <a:spcAft>
              <a:spcPct val="35000"/>
            </a:spcAft>
            <a:buNone/>
          </a:pPr>
          <a:r>
            <a:rPr lang="en-CA" sz="1800" kern="1200" dirty="0">
              <a:solidFill>
                <a:schemeClr val="tx1"/>
              </a:solidFill>
              <a:latin typeface="Century Gothic" panose="020B0502020202020204" pitchFamily="34" charset="0"/>
            </a:rPr>
            <a:t>Pour e</a:t>
          </a:r>
          <a:r>
            <a:rPr lang="fr-CA" sz="1800" kern="1200" dirty="0" err="1">
              <a:solidFill>
                <a:schemeClr val="tx1"/>
              </a:solidFill>
              <a:latin typeface="Century Gothic" panose="020B0502020202020204" pitchFamily="34" charset="0"/>
            </a:rPr>
            <a:t>xaminer</a:t>
          </a:r>
          <a:r>
            <a:rPr lang="fr-CA" sz="1800" kern="1200" dirty="0">
              <a:solidFill>
                <a:schemeClr val="tx1"/>
              </a:solidFill>
              <a:latin typeface="Century Gothic" panose="020B0502020202020204" pitchFamily="34" charset="0"/>
            </a:rPr>
            <a:t> la qualité des données et l’accès aux services</a:t>
          </a:r>
          <a:r>
            <a:rPr lang="en-CA" sz="1800" kern="1200" dirty="0">
              <a:solidFill>
                <a:schemeClr val="tx1"/>
              </a:solidFill>
              <a:latin typeface="Century Gothic" panose="020B0502020202020204" pitchFamily="34" charset="0"/>
            </a:rPr>
            <a:t>. </a:t>
          </a:r>
          <a:endParaRPr lang="en-CA" sz="1800" kern="1200" dirty="0">
            <a:latin typeface="Century Gothic" panose="020B0502020202020204" pitchFamily="34" charset="0"/>
          </a:endParaRPr>
        </a:p>
        <a:p>
          <a:pPr marL="0" lvl="0" indent="0" algn="ctr" defTabSz="800100">
            <a:lnSpc>
              <a:spcPct val="90000"/>
            </a:lnSpc>
            <a:spcBef>
              <a:spcPct val="0"/>
            </a:spcBef>
            <a:spcAft>
              <a:spcPct val="35000"/>
            </a:spcAft>
            <a:buNone/>
          </a:pPr>
          <a:endParaRPr lang="en-CA" sz="1800" kern="1200" dirty="0">
            <a:latin typeface="Century Gothic" panose="020B0502020202020204" pitchFamily="34" charset="0"/>
          </a:endParaRPr>
        </a:p>
      </dsp:txBody>
      <dsp:txXfrm rot="10800000">
        <a:off x="8744600" y="2461863"/>
        <a:ext cx="2365515" cy="2931428"/>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FC6A1-6B6F-4E08-ACA7-F8B261D7170D}" type="datetimeFigureOut">
              <a:rPr lang="fr-CA" smtClean="0"/>
              <a:t>2024-06-10</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B06BB-62F0-4D4C-B679-2A3BCAF20B70}" type="slidenum">
              <a:rPr lang="fr-CA" smtClean="0"/>
              <a:t>‹#›</a:t>
            </a:fld>
            <a:endParaRPr lang="fr-CA"/>
          </a:p>
        </p:txBody>
      </p:sp>
    </p:spTree>
    <p:extLst>
      <p:ext uri="{BB962C8B-B14F-4D97-AF65-F5344CB8AC3E}">
        <p14:creationId xmlns:p14="http://schemas.microsoft.com/office/powerpoint/2010/main" val="300006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2212399-39F6-17AD-815A-0BC9B9DBC09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6F572BC-924F-1930-29D7-60A345F505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ea typeface="ヒラギノ角ゴ Pro W3"/>
              <a:cs typeface="ヒラギノ角ゴ Pro W3"/>
            </a:endParaRPr>
          </a:p>
        </p:txBody>
      </p:sp>
      <p:sp>
        <p:nvSpPr>
          <p:cNvPr id="12292" name="Slide Number Placeholder 3">
            <a:extLst>
              <a:ext uri="{FF2B5EF4-FFF2-40B4-BE49-F238E27FC236}">
                <a16:creationId xmlns:a16="http://schemas.microsoft.com/office/drawing/2014/main" id="{9E4FD00C-27B8-6FEA-B633-588046FDA2B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16740A76-F6BC-4F06-A1DC-BB7DC69ADC59}" type="slidenum">
              <a:rPr lang="en-US" altLang="en-US" smtClean="0"/>
              <a:pPr/>
              <a:t>1</a:t>
            </a:fld>
            <a:endParaRPr lang="en-US" altLang="en-US"/>
          </a:p>
        </p:txBody>
      </p:sp>
    </p:spTree>
    <p:extLst>
      <p:ext uri="{BB962C8B-B14F-4D97-AF65-F5344CB8AC3E}">
        <p14:creationId xmlns:p14="http://schemas.microsoft.com/office/powerpoint/2010/main" val="443259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12E76C0E-BDD2-ED27-BD0A-DFAC38E8A60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DFF719F7-0467-419F-FD9A-68AF1E3678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0484" name="Slide Number Placeholder 3">
            <a:extLst>
              <a:ext uri="{FF2B5EF4-FFF2-40B4-BE49-F238E27FC236}">
                <a16:creationId xmlns:a16="http://schemas.microsoft.com/office/drawing/2014/main" id="{F5DA740C-75E3-B5EF-3CE9-9EFC30FA64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EED0F2FA-3A2C-41D6-865D-C7F51832BB7C}" type="slidenum">
              <a:rPr lang="en-US" altLang="en-US" smtClean="0"/>
              <a:pPr/>
              <a:t>8</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5C02913-0666-DF60-F03C-167A76FF7A0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FAD457C-832D-104F-6537-81ABA6DCCC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2532" name="Slide Number Placeholder 3">
            <a:extLst>
              <a:ext uri="{FF2B5EF4-FFF2-40B4-BE49-F238E27FC236}">
                <a16:creationId xmlns:a16="http://schemas.microsoft.com/office/drawing/2014/main" id="{F8B78A49-86B8-73EA-B357-2AE830C3742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E7EAD2C1-B6B4-4A42-8FE9-91E30DEE69FD}" type="slidenum">
              <a:rPr lang="en-US" altLang="en-US" smtClean="0"/>
              <a:pPr/>
              <a:t>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F1C58CAB-40C3-9521-01C4-617513F60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E19645A7-B521-BEA8-14DB-008A55A7AB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4580" name="Slide Number Placeholder 3">
            <a:extLst>
              <a:ext uri="{FF2B5EF4-FFF2-40B4-BE49-F238E27FC236}">
                <a16:creationId xmlns:a16="http://schemas.microsoft.com/office/drawing/2014/main" id="{6B715F57-4A88-D5D9-40FF-4B8CF67DCA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3FF0487-DA67-405F-91EE-EBF3FE0042FD}" type="slidenum">
              <a:rPr lang="en-US" altLang="en-US" smtClean="0"/>
              <a:pPr/>
              <a:t>10</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C2B8DAF-9D92-6586-92EB-45372D028F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1BC021F9-4B9B-FEDD-C80B-F0ADC5612B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6628" name="Slide Number Placeholder 3">
            <a:extLst>
              <a:ext uri="{FF2B5EF4-FFF2-40B4-BE49-F238E27FC236}">
                <a16:creationId xmlns:a16="http://schemas.microsoft.com/office/drawing/2014/main" id="{F9EC7D5D-5EBD-45D4-C4CB-4304B2784D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DE8DB6FF-3916-4EC9-8EE7-BBA46387B016}" type="slidenum">
              <a:rPr lang="en-US" altLang="en-US" smtClean="0"/>
              <a:pPr/>
              <a:t>11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D585E27-6C5B-F770-092C-D5A39EF2B9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04E054F8-46D9-B1AC-EE99-69F5F43D6F6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8676" name="Slide Number Placeholder 3">
            <a:extLst>
              <a:ext uri="{FF2B5EF4-FFF2-40B4-BE49-F238E27FC236}">
                <a16:creationId xmlns:a16="http://schemas.microsoft.com/office/drawing/2014/main" id="{1FA932A6-697A-59F0-4844-A7299AEA78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B42DB72E-D35A-4E81-8A00-6845BD783942}" type="slidenum">
              <a:rPr lang="en-US" altLang="en-US" smtClean="0"/>
              <a:pPr/>
              <a:t>12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6BAB698-B6D4-659F-4168-2A14F94AB9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B9B49EE3-3B2D-023E-998D-CB77C43BBA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30724" name="Slide Number Placeholder 3">
            <a:extLst>
              <a:ext uri="{FF2B5EF4-FFF2-40B4-BE49-F238E27FC236}">
                <a16:creationId xmlns:a16="http://schemas.microsoft.com/office/drawing/2014/main" id="{6DC809C8-1916-E36F-8039-952CD10320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D28BDE18-5DAE-40BA-82E8-1752821142FE}" type="slidenum">
              <a:rPr lang="en-US" altLang="en-US" smtClean="0"/>
              <a:pPr/>
              <a:t>13</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540DE78-6C10-2D98-8AF2-BAF18F58D4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7FEF472-5324-91CA-1E71-813B4DA92FC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32772" name="Slide Number Placeholder 3">
            <a:extLst>
              <a:ext uri="{FF2B5EF4-FFF2-40B4-BE49-F238E27FC236}">
                <a16:creationId xmlns:a16="http://schemas.microsoft.com/office/drawing/2014/main" id="{EE423199-847E-4658-D8CF-87BCCC837B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3648AD57-E24B-4A61-9BDB-3A04BA43F24A}" type="slidenum">
              <a:rPr lang="en-US" altLang="en-US" smtClean="0"/>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54DEE4-65B7-8401-559F-7BD41CD6D8C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142F6CCB-47E5-6D91-6CA9-F8D27953EA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B75BBD84-6931-056D-7A0C-E04881E4503D}"/>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5" name="Espace réservé du pied de page 4">
            <a:extLst>
              <a:ext uri="{FF2B5EF4-FFF2-40B4-BE49-F238E27FC236}">
                <a16:creationId xmlns:a16="http://schemas.microsoft.com/office/drawing/2014/main" id="{9E406215-4054-C94B-DB1F-D14EB695237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76E2B97-82D0-8139-0706-12AD9D6236F4}"/>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269477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786A96-1AD1-7873-D55E-71BC629F188F}"/>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D7D29B15-F4B8-E02F-98E8-55EDB8EF0F1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CBD5561-44F6-A896-0F10-FD451498FA64}"/>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5" name="Espace réservé du pied de page 4">
            <a:extLst>
              <a:ext uri="{FF2B5EF4-FFF2-40B4-BE49-F238E27FC236}">
                <a16:creationId xmlns:a16="http://schemas.microsoft.com/office/drawing/2014/main" id="{0F2A6F6E-6645-ECD0-F2E2-CBB879F905E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01D557E-BC0F-FBE7-AC41-506F82D645B2}"/>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171229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9E73803-CD92-1258-FF45-786DED375D75}"/>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79341F6D-582B-0138-DE66-E03C66F187E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34BA3AC9-DC97-A745-FE72-D9DA1020AD26}"/>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5" name="Espace réservé du pied de page 4">
            <a:extLst>
              <a:ext uri="{FF2B5EF4-FFF2-40B4-BE49-F238E27FC236}">
                <a16:creationId xmlns:a16="http://schemas.microsoft.com/office/drawing/2014/main" id="{14A1ABFB-A266-5B51-ECBA-5EB3262DE24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E8C701D-48EB-E01D-B41B-13480D425E31}"/>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983907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full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BC6545-CA2A-B44F-5F6A-1A1605455DA8}"/>
              </a:ext>
            </a:extLst>
          </p:cNvPr>
          <p:cNvSpPr/>
          <p:nvPr userDrawn="1"/>
        </p:nvSpPr>
        <p:spPr>
          <a:xfrm>
            <a:off x="0" y="0"/>
            <a:ext cx="12192000" cy="68119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pic>
        <p:nvPicPr>
          <p:cNvPr id="5" name="Picture 7">
            <a:extLst>
              <a:ext uri="{FF2B5EF4-FFF2-40B4-BE49-F238E27FC236}">
                <a16:creationId xmlns:a16="http://schemas.microsoft.com/office/drawing/2014/main" id="{630C23C3-D09A-7F6A-E19A-162BDE6C3A8C}"/>
              </a:ext>
            </a:extLst>
          </p:cNvPr>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650" y="4424363"/>
            <a:ext cx="97424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0EEAD687-61E3-F4D9-C0ED-91FC66E7670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544513"/>
            <a:ext cx="108727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FS-NCR-400\Restricted\PC-PC\COMMS\E-COMMS\RESOURCE\STANDARDS\FIP\GRAPHICS\Infrastructure Signature\059-65.jpg">
            <a:extLst>
              <a:ext uri="{FF2B5EF4-FFF2-40B4-BE49-F238E27FC236}">
                <a16:creationId xmlns:a16="http://schemas.microsoft.com/office/drawing/2014/main" id="{AED643A5-7C9C-3A1B-564F-31709BFA20B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206375"/>
            <a:ext cx="17414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canda-wordmark.png">
            <a:extLst>
              <a:ext uri="{FF2B5EF4-FFF2-40B4-BE49-F238E27FC236}">
                <a16:creationId xmlns:a16="http://schemas.microsoft.com/office/drawing/2014/main" id="{AED7EF23-DB99-3903-2CC0-4FB84DBDAF7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31413" y="6345238"/>
            <a:ext cx="1597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91823" y="1941161"/>
            <a:ext cx="9482667" cy="2376252"/>
          </a:xfrm>
        </p:spPr>
        <p:txBody>
          <a:bodyPr>
            <a:normAutofit/>
          </a:bodyPr>
          <a:lstStyle>
            <a:lvl1pPr algn="l">
              <a:defRPr sz="4000" b="0" i="0">
                <a:solidFill>
                  <a:srgbClr val="BA2E34"/>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891822" y="4524375"/>
            <a:ext cx="9482668"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9" name="Slide Number Placeholder 5">
            <a:extLst>
              <a:ext uri="{FF2B5EF4-FFF2-40B4-BE49-F238E27FC236}">
                <a16:creationId xmlns:a16="http://schemas.microsoft.com/office/drawing/2014/main" id="{1FA5179D-AC63-0A0C-1BE1-B2B6ACC5240D}"/>
              </a:ext>
            </a:extLst>
          </p:cNvPr>
          <p:cNvSpPr>
            <a:spLocks noGrp="1"/>
          </p:cNvSpPr>
          <p:nvPr>
            <p:ph type="sldNum" sz="quarter" idx="10"/>
          </p:nvPr>
        </p:nvSpPr>
        <p:spPr/>
        <p:txBody>
          <a:bodyPr/>
          <a:lstStyle>
            <a:lvl1pPr>
              <a:defRPr/>
            </a:lvl1pPr>
          </a:lstStyle>
          <a:p>
            <a:pPr>
              <a:defRPr/>
            </a:pPr>
            <a:fld id="{E300A7EF-1C26-40C9-A027-3BB91236798D}" type="slidenum">
              <a:rPr lang="en-US" altLang="en-US"/>
              <a:pPr>
                <a:defRPr/>
              </a:pPr>
              <a:t>‹#›</a:t>
            </a:fld>
            <a:endParaRPr lang="en-US" altLang="en-US"/>
          </a:p>
        </p:txBody>
      </p:sp>
    </p:spTree>
    <p:extLst>
      <p:ext uri="{BB962C8B-B14F-4D97-AF65-F5344CB8AC3E}">
        <p14:creationId xmlns:p14="http://schemas.microsoft.com/office/powerpoint/2010/main" val="4096665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only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7AF2E5-413F-E2BE-32CE-9484449040A5}"/>
              </a:ext>
            </a:extLst>
          </p:cNvPr>
          <p:cNvSpPr/>
          <p:nvPr userDrawn="1"/>
        </p:nvSpPr>
        <p:spPr>
          <a:xfrm>
            <a:off x="0" y="0"/>
            <a:ext cx="12192000" cy="68119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pic>
        <p:nvPicPr>
          <p:cNvPr id="3" name="Picture 7">
            <a:extLst>
              <a:ext uri="{FF2B5EF4-FFF2-40B4-BE49-F238E27FC236}">
                <a16:creationId xmlns:a16="http://schemas.microsoft.com/office/drawing/2014/main" id="{721A8DF0-1F7B-38F4-10F5-28AEFDA21F3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544513"/>
            <a:ext cx="108727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canda-wordmark.png">
            <a:extLst>
              <a:ext uri="{FF2B5EF4-FFF2-40B4-BE49-F238E27FC236}">
                <a16:creationId xmlns:a16="http://schemas.microsoft.com/office/drawing/2014/main" id="{AF29F68E-3C6D-A208-CEFB-C8DA4FF9269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31413" y="6345238"/>
            <a:ext cx="1597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8B9106B2-3C9A-0BE2-8FB3-9185BFBCBCEA}"/>
              </a:ext>
            </a:extLst>
          </p:cNvPr>
          <p:cNvCxnSpPr/>
          <p:nvPr userDrawn="1"/>
        </p:nvCxnSpPr>
        <p:spPr>
          <a:xfrm>
            <a:off x="649288" y="6276975"/>
            <a:ext cx="10933112"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6" name="Picture 2" descr="\\FS-NCR-400\Restricted\PC-PC\COMMS\E-COMMS\RESOURCE\STANDARDS\FIP\GRAPHICS\Infrastructure Signature\059-65.jpg">
            <a:extLst>
              <a:ext uri="{FF2B5EF4-FFF2-40B4-BE49-F238E27FC236}">
                <a16:creationId xmlns:a16="http://schemas.microsoft.com/office/drawing/2014/main" id="{ED1C73C8-F76F-F9EC-9071-62FF855945A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9600" y="206375"/>
            <a:ext cx="17414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Content Placeholder 18"/>
          <p:cNvSpPr>
            <a:spLocks noGrp="1"/>
          </p:cNvSpPr>
          <p:nvPr>
            <p:ph sz="quarter" idx="13"/>
          </p:nvPr>
        </p:nvSpPr>
        <p:spPr>
          <a:xfrm>
            <a:off x="609600" y="704481"/>
            <a:ext cx="10972800" cy="914400"/>
          </a:xfrm>
        </p:spPr>
        <p:txBody>
          <a:bodyPr/>
          <a:lstStyle>
            <a:lvl1pPr marL="0" indent="0" algn="l" defTabSz="457200" rtl="0" eaLnBrk="0" fontAlgn="base" hangingPunct="0">
              <a:spcBef>
                <a:spcPct val="0"/>
              </a:spcBef>
              <a:spcAft>
                <a:spcPct val="0"/>
              </a:spcAft>
              <a:buNone/>
              <a:defRPr lang="en-CA" sz="2800" kern="1200" dirty="0">
                <a:solidFill>
                  <a:srgbClr val="BA2E34"/>
                </a:solidFill>
                <a:latin typeface="Century Gothic" pitchFamily="34" charset="0"/>
                <a:ea typeface="ヒラギノ角ゴ Pro W3"/>
                <a:cs typeface="Century Gothic" pitchFamily="34" charset="0"/>
              </a:defRPr>
            </a:lvl1pPr>
          </a:lstStyle>
          <a:p>
            <a:pPr lvl="0"/>
            <a:r>
              <a:rPr lang="en-US"/>
              <a:t>Click to edit Master text styles</a:t>
            </a:r>
          </a:p>
        </p:txBody>
      </p:sp>
      <p:sp>
        <p:nvSpPr>
          <p:cNvPr id="10" name="Content Placeholder 9"/>
          <p:cNvSpPr>
            <a:spLocks noGrp="1"/>
          </p:cNvSpPr>
          <p:nvPr>
            <p:ph sz="quarter" idx="15"/>
          </p:nvPr>
        </p:nvSpPr>
        <p:spPr>
          <a:xfrm>
            <a:off x="649817" y="1796256"/>
            <a:ext cx="10972800" cy="42387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Slide Number Placeholder 5">
            <a:extLst>
              <a:ext uri="{FF2B5EF4-FFF2-40B4-BE49-F238E27FC236}">
                <a16:creationId xmlns:a16="http://schemas.microsoft.com/office/drawing/2014/main" id="{50A4CDB7-8E71-9800-05C3-F0B21FFB1C8D}"/>
              </a:ext>
            </a:extLst>
          </p:cNvPr>
          <p:cNvSpPr>
            <a:spLocks noGrp="1"/>
          </p:cNvSpPr>
          <p:nvPr>
            <p:ph type="sldNum" sz="quarter" idx="16"/>
          </p:nvPr>
        </p:nvSpPr>
        <p:spPr/>
        <p:txBody>
          <a:bodyPr/>
          <a:lstStyle>
            <a:lvl1pPr>
              <a:defRPr/>
            </a:lvl1pPr>
          </a:lstStyle>
          <a:p>
            <a:pPr>
              <a:defRPr/>
            </a:pPr>
            <a:fld id="{7A7A5D38-8B15-4A68-9E0B-C81403AF3DC7}" type="slidenum">
              <a:rPr lang="en-US" altLang="en-US"/>
              <a:pPr>
                <a:defRPr/>
              </a:pPr>
              <a:t>‹#›</a:t>
            </a:fld>
            <a:endParaRPr lang="en-US" altLang="en-US"/>
          </a:p>
        </p:txBody>
      </p:sp>
    </p:spTree>
    <p:extLst>
      <p:ext uri="{BB962C8B-B14F-4D97-AF65-F5344CB8AC3E}">
        <p14:creationId xmlns:p14="http://schemas.microsoft.com/office/powerpoint/2010/main" val="336560687"/>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with half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9C6DEC-2734-4C96-FF86-D01A77F14A9B}"/>
              </a:ext>
            </a:extLst>
          </p:cNvPr>
          <p:cNvSpPr/>
          <p:nvPr userDrawn="1"/>
        </p:nvSpPr>
        <p:spPr>
          <a:xfrm>
            <a:off x="0" y="0"/>
            <a:ext cx="12192000" cy="68119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pic>
        <p:nvPicPr>
          <p:cNvPr id="5" name="Picture 7">
            <a:extLst>
              <a:ext uri="{FF2B5EF4-FFF2-40B4-BE49-F238E27FC236}">
                <a16:creationId xmlns:a16="http://schemas.microsoft.com/office/drawing/2014/main" id="{947CC474-F382-AA88-2B17-943AA047C6D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544513"/>
            <a:ext cx="108727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canda-wordmark.png">
            <a:extLst>
              <a:ext uri="{FF2B5EF4-FFF2-40B4-BE49-F238E27FC236}">
                <a16:creationId xmlns:a16="http://schemas.microsoft.com/office/drawing/2014/main" id="{7B207574-3D54-1D46-6268-C07EBA86B3B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31413" y="6345238"/>
            <a:ext cx="1597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D403906C-9427-1039-CC32-5AA1D8DC2391}"/>
              </a:ext>
            </a:extLst>
          </p:cNvPr>
          <p:cNvCxnSpPr/>
          <p:nvPr userDrawn="1"/>
        </p:nvCxnSpPr>
        <p:spPr>
          <a:xfrm>
            <a:off x="649288" y="6276975"/>
            <a:ext cx="10933112"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8" name="Picture 6">
            <a:extLst>
              <a:ext uri="{FF2B5EF4-FFF2-40B4-BE49-F238E27FC236}">
                <a16:creationId xmlns:a16="http://schemas.microsoft.com/office/drawing/2014/main" id="{6F719B9E-CBE9-2165-5252-1ECD0D8715F6}"/>
              </a:ext>
            </a:extLst>
          </p:cNvPr>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750" y="3232150"/>
            <a:ext cx="5103813"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FS-NCR-400\Restricted\PC-PC\COMMS\E-COMMS\RESOURCE\STANDARDS\FIP\GRAPHICS\Infrastructure Signature\059-65.jpg">
            <a:extLst>
              <a:ext uri="{FF2B5EF4-FFF2-40B4-BE49-F238E27FC236}">
                <a16:creationId xmlns:a16="http://schemas.microsoft.com/office/drawing/2014/main" id="{2C8328A8-192F-CDF4-C92C-05CDE69FA04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9600" y="206375"/>
            <a:ext cx="17414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a:spLocks noGrp="1"/>
          </p:cNvSpPr>
          <p:nvPr>
            <p:ph idx="11"/>
          </p:nvPr>
        </p:nvSpPr>
        <p:spPr>
          <a:xfrm>
            <a:off x="6259061" y="753534"/>
            <a:ext cx="5323339" cy="5436540"/>
          </a:xfrm>
        </p:spPr>
        <p:txBody>
          <a:bodyPr/>
          <a:lstStyle>
            <a:lvl1pPr marL="0" indent="0">
              <a:buNone/>
              <a:defRPr>
                <a:latin typeface="Century Gothic" pitchFamily="34" charset="0"/>
              </a:defRPr>
            </a:lvl1pPr>
          </a:lstStyle>
          <a:p>
            <a:pPr lvl="0"/>
            <a:endParaRPr lang="en-US" dirty="0"/>
          </a:p>
        </p:txBody>
      </p:sp>
      <p:sp>
        <p:nvSpPr>
          <p:cNvPr id="2" name="Title 1"/>
          <p:cNvSpPr>
            <a:spLocks noGrp="1"/>
          </p:cNvSpPr>
          <p:nvPr>
            <p:ph type="ctrTitle"/>
          </p:nvPr>
        </p:nvSpPr>
        <p:spPr>
          <a:xfrm>
            <a:off x="650626" y="753535"/>
            <a:ext cx="5056533" cy="2376252"/>
          </a:xfrm>
        </p:spPr>
        <p:txBody>
          <a:bodyPr>
            <a:normAutofit/>
          </a:bodyPr>
          <a:lstStyle>
            <a:lvl1pPr algn="l">
              <a:defRPr sz="4000" b="0" i="0">
                <a:solidFill>
                  <a:srgbClr val="BA2E34"/>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650625" y="3336749"/>
            <a:ext cx="5056535"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1" name="Slide Number Placeholder 5">
            <a:extLst>
              <a:ext uri="{FF2B5EF4-FFF2-40B4-BE49-F238E27FC236}">
                <a16:creationId xmlns:a16="http://schemas.microsoft.com/office/drawing/2014/main" id="{1C50148F-C021-C4BF-415A-DF8459E45B62}"/>
              </a:ext>
            </a:extLst>
          </p:cNvPr>
          <p:cNvSpPr>
            <a:spLocks noGrp="1"/>
          </p:cNvSpPr>
          <p:nvPr>
            <p:ph type="sldNum" sz="quarter" idx="12"/>
          </p:nvPr>
        </p:nvSpPr>
        <p:spPr/>
        <p:txBody>
          <a:bodyPr/>
          <a:lstStyle>
            <a:lvl1pPr>
              <a:defRPr/>
            </a:lvl1pPr>
          </a:lstStyle>
          <a:p>
            <a:pPr>
              <a:defRPr/>
            </a:pPr>
            <a:fld id="{068AC565-54B1-4B22-B55C-05C2706F2611}" type="slidenum">
              <a:rPr lang="en-US" altLang="en-US"/>
              <a:pPr>
                <a:defRPr/>
              </a:pPr>
              <a:t>‹#›</a:t>
            </a:fld>
            <a:endParaRPr lang="en-US" altLang="en-US"/>
          </a:p>
        </p:txBody>
      </p:sp>
    </p:spTree>
    <p:extLst>
      <p:ext uri="{BB962C8B-B14F-4D97-AF65-F5344CB8AC3E}">
        <p14:creationId xmlns:p14="http://schemas.microsoft.com/office/powerpoint/2010/main" val="282126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4D82D4-B12E-E210-9A0F-84B10A8FCCA2}"/>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D17EDCE-DCF7-0DD9-405B-C5E0C8D1B35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D1185F0-51D9-17FD-D95E-D7BD569B2F48}"/>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5" name="Espace réservé du pied de page 4">
            <a:extLst>
              <a:ext uri="{FF2B5EF4-FFF2-40B4-BE49-F238E27FC236}">
                <a16:creationId xmlns:a16="http://schemas.microsoft.com/office/drawing/2014/main" id="{FAF225F7-3482-AF05-9580-C78BC2FC86C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DE58305-7FD3-28D4-DF99-8C41AF5E4946}"/>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3594952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E32ECA-6A35-1A6E-65F9-579C19F2868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9F7BD40D-2FC6-3026-C23A-FF3EE0CF43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41C7F02-A478-4E8D-6B84-6BFE5F4A4C93}"/>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5" name="Espace réservé du pied de page 4">
            <a:extLst>
              <a:ext uri="{FF2B5EF4-FFF2-40B4-BE49-F238E27FC236}">
                <a16:creationId xmlns:a16="http://schemas.microsoft.com/office/drawing/2014/main" id="{505A4E33-31A8-3126-493F-6D242A41E99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5B4224E-1671-E406-79F5-E8CEBFE0A8FF}"/>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86868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EADCB6-D52E-DB6F-0C74-EDFFFD52DC85}"/>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C5C5B09-12BE-916D-22F4-7EA521E12C5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02C1CA29-AFE1-977E-B69A-6B5A19A1C01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5A3775E4-1427-9D3B-3A45-21774CDA01DB}"/>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6" name="Espace réservé du pied de page 5">
            <a:extLst>
              <a:ext uri="{FF2B5EF4-FFF2-40B4-BE49-F238E27FC236}">
                <a16:creationId xmlns:a16="http://schemas.microsoft.com/office/drawing/2014/main" id="{8E09EF88-57DD-ACBC-7B16-B217BF34F02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6052121-506A-3503-2AD6-65E9D441203B}"/>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252553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D4E2CB-B677-7C39-E8F9-7E3C4FD960A6}"/>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74CB8081-5290-D2BE-4731-677D5CD548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1F8C9C5-C7FB-0EF0-E972-181B6607C1B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10A33ED3-8659-90E6-424F-76049C7021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AB9E6A0-DA1C-91F7-3E89-7326C71B00F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B7A046D4-CC94-9543-0673-CACA165EBEF5}"/>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8" name="Espace réservé du pied de page 7">
            <a:extLst>
              <a:ext uri="{FF2B5EF4-FFF2-40B4-BE49-F238E27FC236}">
                <a16:creationId xmlns:a16="http://schemas.microsoft.com/office/drawing/2014/main" id="{DFF1AA8A-107B-1EBD-10E5-2E20938289F2}"/>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949DC3D9-0552-C24B-E9DC-7BE9795060FB}"/>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21071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89498B-3C22-DDF7-7A02-2C3C79C35AC2}"/>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4AD6F507-A428-C40B-34A8-546F54E47F34}"/>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4" name="Espace réservé du pied de page 3">
            <a:extLst>
              <a:ext uri="{FF2B5EF4-FFF2-40B4-BE49-F238E27FC236}">
                <a16:creationId xmlns:a16="http://schemas.microsoft.com/office/drawing/2014/main" id="{89473354-0B36-82BB-E26E-3D6AAB3460AC}"/>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F3FD9C82-3879-7141-C82A-F4E965A9AAD1}"/>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277817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E6110EE-DB4C-9964-A530-CD599D8241DF}"/>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3" name="Espace réservé du pied de page 2">
            <a:extLst>
              <a:ext uri="{FF2B5EF4-FFF2-40B4-BE49-F238E27FC236}">
                <a16:creationId xmlns:a16="http://schemas.microsoft.com/office/drawing/2014/main" id="{B08D49C4-475B-1623-5F7E-CE5F267EAE5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2DA48C56-C922-DC19-8DA8-0303B6333FE7}"/>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248462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E26E2-13C7-951E-34B3-10AB19265BF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0A0A6880-B568-0D89-8836-7E07CC5C78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F0E83E24-00E3-259B-4A74-E92E3577C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E56A12D-4A54-D1D7-69BA-8314462FAC7A}"/>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6" name="Espace réservé du pied de page 5">
            <a:extLst>
              <a:ext uri="{FF2B5EF4-FFF2-40B4-BE49-F238E27FC236}">
                <a16:creationId xmlns:a16="http://schemas.microsoft.com/office/drawing/2014/main" id="{4AB40F75-AEE2-20D0-4447-989738610E0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BA89B22-1DEA-FCCD-B7EC-1BDBFC84826F}"/>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104908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032B94-8F60-5616-5477-065589851AC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6FD0A07A-6A8D-E6E4-4E18-39EFFE1394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F49ACA05-D9B3-C6BD-5FB6-174D69474B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5E7DB1C-7179-37DB-D300-22722EDD0CB2}"/>
              </a:ext>
            </a:extLst>
          </p:cNvPr>
          <p:cNvSpPr>
            <a:spLocks noGrp="1"/>
          </p:cNvSpPr>
          <p:nvPr>
            <p:ph type="dt" sz="half" idx="10"/>
          </p:nvPr>
        </p:nvSpPr>
        <p:spPr/>
        <p:txBody>
          <a:bodyPr/>
          <a:lstStyle/>
          <a:p>
            <a:fld id="{42135205-D9EB-40D1-BAEF-3DB25673B87C}" type="datetimeFigureOut">
              <a:rPr lang="fr-CA" smtClean="0"/>
              <a:t>2024-06-10</a:t>
            </a:fld>
            <a:endParaRPr lang="fr-CA"/>
          </a:p>
        </p:txBody>
      </p:sp>
      <p:sp>
        <p:nvSpPr>
          <p:cNvPr id="6" name="Espace réservé du pied de page 5">
            <a:extLst>
              <a:ext uri="{FF2B5EF4-FFF2-40B4-BE49-F238E27FC236}">
                <a16:creationId xmlns:a16="http://schemas.microsoft.com/office/drawing/2014/main" id="{BF4CB0E4-9DB3-B9A9-8DB3-6CF494BEB2EB}"/>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679F6EA-F7BC-438D-F7E4-6426D9DB288C}"/>
              </a:ext>
            </a:extLst>
          </p:cNvPr>
          <p:cNvSpPr>
            <a:spLocks noGrp="1"/>
          </p:cNvSpPr>
          <p:nvPr>
            <p:ph type="sldNum" sz="quarter" idx="12"/>
          </p:nvPr>
        </p:nvSpPr>
        <p:spPr/>
        <p:txBody>
          <a:bodyPr/>
          <a:lstStyle/>
          <a:p>
            <a:fld id="{0841A2CD-B4D4-4CD4-B511-91FE432CDD1F}" type="slidenum">
              <a:rPr lang="fr-CA" smtClean="0"/>
              <a:t>‹#›</a:t>
            </a:fld>
            <a:endParaRPr lang="fr-CA"/>
          </a:p>
        </p:txBody>
      </p:sp>
    </p:spTree>
    <p:extLst>
      <p:ext uri="{BB962C8B-B14F-4D97-AF65-F5344CB8AC3E}">
        <p14:creationId xmlns:p14="http://schemas.microsoft.com/office/powerpoint/2010/main" val="365342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E343C34-2453-404C-73DB-4744950811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DBA3D348-DF1B-2101-D001-223737D27C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A82547F-3C03-5EF2-F252-8302B613F1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35205-D9EB-40D1-BAEF-3DB25673B87C}" type="datetimeFigureOut">
              <a:rPr lang="fr-CA" smtClean="0"/>
              <a:t>2024-06-10</a:t>
            </a:fld>
            <a:endParaRPr lang="fr-CA"/>
          </a:p>
        </p:txBody>
      </p:sp>
      <p:sp>
        <p:nvSpPr>
          <p:cNvPr id="5" name="Espace réservé du pied de page 4">
            <a:extLst>
              <a:ext uri="{FF2B5EF4-FFF2-40B4-BE49-F238E27FC236}">
                <a16:creationId xmlns:a16="http://schemas.microsoft.com/office/drawing/2014/main" id="{927E3356-15DA-C39E-87F6-0498C7DBAE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4982432C-64D6-57CB-61C3-8A929FA930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1A2CD-B4D4-4CD4-B511-91FE432CDD1F}" type="slidenum">
              <a:rPr lang="fr-CA" smtClean="0"/>
              <a:t>‹#›</a:t>
            </a:fld>
            <a:endParaRPr lang="fr-CA"/>
          </a:p>
        </p:txBody>
      </p:sp>
    </p:spTree>
    <p:extLst>
      <p:ext uri="{BB962C8B-B14F-4D97-AF65-F5344CB8AC3E}">
        <p14:creationId xmlns:p14="http://schemas.microsoft.com/office/powerpoint/2010/main" val="293293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5.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1.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4.png"/><Relationship Id="rId5" Type="http://schemas.openxmlformats.org/officeDocument/2006/relationships/tags" Target="../tags/tag5.xml"/><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12.xml"/><Relationship Id="rId14" Type="http://schemas.openxmlformats.org/officeDocument/2006/relationships/image" Target="../media/image6.pn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2.xml"/><Relationship Id="rId7" Type="http://schemas.openxmlformats.org/officeDocument/2006/relationships/notesSlide" Target="../notesSlides/notesSlide5.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slideLayout" Target="../slideLayouts/slideLayout13.xml"/><Relationship Id="rId5" Type="http://schemas.openxmlformats.org/officeDocument/2006/relationships/tags" Target="../tags/tag64.xml"/><Relationship Id="rId10" Type="http://schemas.openxmlformats.org/officeDocument/2006/relationships/image" Target="../media/image11.png"/><Relationship Id="rId4" Type="http://schemas.openxmlformats.org/officeDocument/2006/relationships/tags" Target="../tags/tag63.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67.xml"/><Relationship Id="rId7" Type="http://schemas.openxmlformats.org/officeDocument/2006/relationships/slideLayout" Target="../slideLayouts/slideLayout13.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image" Target="../media/image6.png"/><Relationship Id="rId5" Type="http://schemas.openxmlformats.org/officeDocument/2006/relationships/tags" Target="../tags/tag69.xml"/><Relationship Id="rId10" Type="http://schemas.openxmlformats.org/officeDocument/2006/relationships/image" Target="../media/image5.png"/><Relationship Id="rId4" Type="http://schemas.openxmlformats.org/officeDocument/2006/relationships/tags" Target="../tags/tag68.xm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image" Target="../media/image6.png"/><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image" Target="../media/image5.pn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notesSlide" Target="../notesSlides/notesSlide7.xml"/><Relationship Id="rId5" Type="http://schemas.openxmlformats.org/officeDocument/2006/relationships/tags" Target="../tags/tag75.xml"/><Relationship Id="rId10" Type="http://schemas.openxmlformats.org/officeDocument/2006/relationships/slideLayout" Target="../slideLayouts/slideLayout13.xml"/><Relationship Id="rId4" Type="http://schemas.openxmlformats.org/officeDocument/2006/relationships/tags" Target="../tags/tag74.xml"/><Relationship Id="rId9" Type="http://schemas.openxmlformats.org/officeDocument/2006/relationships/tags" Target="../tags/tag79.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tags" Target="../tags/tag82.xml"/><Relationship Id="rId7" Type="http://schemas.openxmlformats.org/officeDocument/2006/relationships/tags" Target="../tags/tag86.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image" Target="../media/image6.png"/><Relationship Id="rId5" Type="http://schemas.openxmlformats.org/officeDocument/2006/relationships/tags" Target="../tags/tag84.xml"/><Relationship Id="rId10" Type="http://schemas.openxmlformats.org/officeDocument/2006/relationships/image" Target="../media/image5.png"/><Relationship Id="rId4" Type="http://schemas.openxmlformats.org/officeDocument/2006/relationships/tags" Target="../tags/tag83.xml"/><Relationship Id="rId9"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89.xml"/><Relationship Id="rId7" Type="http://schemas.openxmlformats.org/officeDocument/2006/relationships/notesSlide" Target="../notesSlides/notesSlide9.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slideLayout" Target="../slideLayouts/slideLayout13.xml"/><Relationship Id="rId5" Type="http://schemas.openxmlformats.org/officeDocument/2006/relationships/tags" Target="../tags/tag91.xml"/><Relationship Id="rId10" Type="http://schemas.openxmlformats.org/officeDocument/2006/relationships/image" Target="../media/image13.png"/><Relationship Id="rId4" Type="http://schemas.openxmlformats.org/officeDocument/2006/relationships/tags" Target="../tags/tag90.xm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diagramColors" Target="../diagrams/colors1.xml"/><Relationship Id="rId3" Type="http://schemas.openxmlformats.org/officeDocument/2006/relationships/tags" Target="../tags/tag94.xml"/><Relationship Id="rId7" Type="http://schemas.openxmlformats.org/officeDocument/2006/relationships/notesSlide" Target="../notesSlides/notesSlide10.xml"/><Relationship Id="rId12" Type="http://schemas.openxmlformats.org/officeDocument/2006/relationships/diagramQuickStyle" Target="../diagrams/quickStyle1.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slideLayout" Target="../slideLayouts/slideLayout13.xml"/><Relationship Id="rId11" Type="http://schemas.openxmlformats.org/officeDocument/2006/relationships/diagramLayout" Target="../diagrams/layout1.xml"/><Relationship Id="rId5" Type="http://schemas.openxmlformats.org/officeDocument/2006/relationships/tags" Target="../tags/tag96.xml"/><Relationship Id="rId10" Type="http://schemas.openxmlformats.org/officeDocument/2006/relationships/diagramData" Target="../diagrams/data1.xml"/><Relationship Id="rId4" Type="http://schemas.openxmlformats.org/officeDocument/2006/relationships/tags" Target="../tags/tag95.xml"/><Relationship Id="rId9" Type="http://schemas.openxmlformats.org/officeDocument/2006/relationships/image" Target="../media/image6.png"/><Relationship Id="rId14" Type="http://schemas.microsoft.com/office/2007/relationships/diagramDrawing" Target="../diagrams/drawing1.xml"/></Relationships>
</file>

<file path=ppt/slides/_rels/slide16.xml.rels><?xml version="1.0" encoding="UTF-8" standalone="yes"?>
<Relationships xmlns="http://schemas.openxmlformats.org/package/2006/relationships"><Relationship Id="rId8" Type="http://schemas.openxmlformats.org/officeDocument/2006/relationships/hyperlink" Target="https://bfzcanada.ca/registry-week-toolkit/" TargetMode="External"/><Relationship Id="rId3" Type="http://schemas.openxmlformats.org/officeDocument/2006/relationships/tags" Target="../tags/tag99.xml"/><Relationship Id="rId7" Type="http://schemas.openxmlformats.org/officeDocument/2006/relationships/hyperlink" Target="https://plateformeapprentissageitinerance.ca/bibliotheque/ressources/le-denombrement-guide-du-rapport/" TargetMode="Externa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slideLayout" Target="../slideLayouts/slideLayout13.xml"/><Relationship Id="rId5" Type="http://schemas.openxmlformats.org/officeDocument/2006/relationships/tags" Target="../tags/tag101.xml"/><Relationship Id="rId10" Type="http://schemas.openxmlformats.org/officeDocument/2006/relationships/image" Target="../media/image6.png"/><Relationship Id="rId4" Type="http://schemas.openxmlformats.org/officeDocument/2006/relationships/tags" Target="../tags/tag100.xm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image" Target="../media/image6.png"/><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image" Target="../media/image5.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notesSlide" Target="../notesSlides/notesSlide2.xml"/><Relationship Id="rId5" Type="http://schemas.openxmlformats.org/officeDocument/2006/relationships/tags" Target="../tags/tag13.xml"/><Relationship Id="rId10" Type="http://schemas.openxmlformats.org/officeDocument/2006/relationships/slideLayout" Target="../slideLayouts/slideLayout13.xml"/><Relationship Id="rId4" Type="http://schemas.openxmlformats.org/officeDocument/2006/relationships/tags" Target="../tags/tag12.xml"/><Relationship Id="rId9" Type="http://schemas.openxmlformats.org/officeDocument/2006/relationships/tags" Target="../tags/tag17.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0.xml"/><Relationship Id="rId7" Type="http://schemas.openxmlformats.org/officeDocument/2006/relationships/slideLayout" Target="../slideLayouts/slideLayout14.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10" Type="http://schemas.openxmlformats.org/officeDocument/2006/relationships/image" Target="../media/image6.png"/><Relationship Id="rId4" Type="http://schemas.openxmlformats.org/officeDocument/2006/relationships/tags" Target="../tags/tag21.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image" Target="../media/image6.png"/><Relationship Id="rId5" Type="http://schemas.openxmlformats.org/officeDocument/2006/relationships/tags" Target="../tags/tag28.xml"/><Relationship Id="rId10" Type="http://schemas.openxmlformats.org/officeDocument/2006/relationships/image" Target="../media/image5.png"/><Relationship Id="rId4" Type="http://schemas.openxmlformats.org/officeDocument/2006/relationships/tags" Target="../tags/tag27.xml"/><Relationship Id="rId9"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34.xml"/><Relationship Id="rId7" Type="http://schemas.openxmlformats.org/officeDocument/2006/relationships/slideLayout" Target="../slideLayouts/slideLayout13.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10" Type="http://schemas.openxmlformats.org/officeDocument/2006/relationships/image" Target="../media/image6.png"/><Relationship Id="rId4" Type="http://schemas.openxmlformats.org/officeDocument/2006/relationships/tags" Target="../tags/tag35.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40.xml"/><Relationship Id="rId7" Type="http://schemas.openxmlformats.org/officeDocument/2006/relationships/slideLayout" Target="../slideLayouts/slideLayout13.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10" Type="http://schemas.openxmlformats.org/officeDocument/2006/relationships/image" Target="../media/image6.png"/><Relationship Id="rId4" Type="http://schemas.openxmlformats.org/officeDocument/2006/relationships/tags" Target="../tags/tag41.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46.xml"/><Relationship Id="rId7" Type="http://schemas.openxmlformats.org/officeDocument/2006/relationships/slideLayout" Target="../slideLayouts/slideLayout13.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10" Type="http://schemas.openxmlformats.org/officeDocument/2006/relationships/image" Target="../media/image6.png"/><Relationship Id="rId4" Type="http://schemas.openxmlformats.org/officeDocument/2006/relationships/tags" Target="../tags/tag47.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52.xml"/><Relationship Id="rId7" Type="http://schemas.openxmlformats.org/officeDocument/2006/relationships/notesSlide" Target="../notesSlides/notesSlide3.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Layout" Target="../slideLayouts/slideLayout13.xml"/><Relationship Id="rId5" Type="http://schemas.openxmlformats.org/officeDocument/2006/relationships/tags" Target="../tags/tag54.xml"/><Relationship Id="rId4" Type="http://schemas.openxmlformats.org/officeDocument/2006/relationships/tags" Target="../tags/tag53.xml"/><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57.xml"/><Relationship Id="rId7" Type="http://schemas.openxmlformats.org/officeDocument/2006/relationships/notesSlide" Target="../notesSlides/notesSlide4.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13.xml"/><Relationship Id="rId5" Type="http://schemas.openxmlformats.org/officeDocument/2006/relationships/tags" Target="../tags/tag59.xml"/><Relationship Id="rId4" Type="http://schemas.openxmlformats.org/officeDocument/2006/relationships/tags" Target="../tags/tag58.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a:extLst>
              <a:ext uri="{FF2B5EF4-FFF2-40B4-BE49-F238E27FC236}">
                <a16:creationId xmlns:a16="http://schemas.microsoft.com/office/drawing/2014/main" id="{50F3326F-F736-EB8F-7213-E0BE4EA6BC45}"/>
              </a:ext>
            </a:extLst>
          </p:cNvPr>
          <p:cNvPicPr>
            <a:picLocks noChangeAspect="1"/>
          </p:cNvPicPr>
          <p:nvPr>
            <p:custDataLst>
              <p:tags r:id="rId1"/>
            </p:custDataLst>
          </p:nvPr>
        </p:nvPicPr>
        <p:blipFill>
          <a:blip r:embed="rId11">
            <a:extLst>
              <a:ext uri="{28A0092B-C50C-407E-A947-70E740481C1C}">
                <a14:useLocalDpi xmlns:a14="http://schemas.microsoft.com/office/drawing/2010/main" val="0"/>
              </a:ext>
            </a:extLst>
          </a:blip>
          <a:srcRect t="128" b="128"/>
          <a:stretch>
            <a:fillRect/>
          </a:stretch>
        </p:blipFill>
        <p:spPr bwMode="auto">
          <a:xfrm>
            <a:off x="1031875" y="623887"/>
            <a:ext cx="9036050" cy="615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38085555-F8A6-3B56-2F7D-584C188FEEA1}"/>
              </a:ext>
            </a:extLst>
          </p:cNvPr>
          <p:cNvSpPr/>
          <p:nvPr>
            <p:custDataLst>
              <p:tags r:id="rId2"/>
            </p:custDataLst>
          </p:nvPr>
        </p:nvSpPr>
        <p:spPr>
          <a:xfrm>
            <a:off x="1984375" y="3294063"/>
            <a:ext cx="7319963" cy="2046287"/>
          </a:xfrm>
          <a:prstGeom prst="rect">
            <a:avLst/>
          </a:prstGeom>
          <a:solidFill>
            <a:schemeClr val="bg1">
              <a:alpha val="67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8196" name="Title 5">
            <a:extLst>
              <a:ext uri="{FF2B5EF4-FFF2-40B4-BE49-F238E27FC236}">
                <a16:creationId xmlns:a16="http://schemas.microsoft.com/office/drawing/2014/main" id="{E0E851E7-1F1F-B4F1-AFDD-D54EFA026210}"/>
              </a:ext>
            </a:extLst>
          </p:cNvPr>
          <p:cNvSpPr>
            <a:spLocks noGrp="1"/>
          </p:cNvSpPr>
          <p:nvPr>
            <p:ph type="ctrTitle"/>
            <p:custDataLst>
              <p:tags r:id="rId3"/>
            </p:custDataLst>
          </p:nvPr>
        </p:nvSpPr>
        <p:spPr>
          <a:xfrm>
            <a:off x="2192338" y="1571625"/>
            <a:ext cx="7112000" cy="2746375"/>
          </a:xfrm>
        </p:spPr>
        <p:txBody>
          <a:bodyPr>
            <a:normAutofit fontScale="90000"/>
          </a:bodyPr>
          <a:lstStyle/>
          <a:p>
            <a:pPr>
              <a:defRPr/>
            </a:pPr>
            <a:br>
              <a:rPr lang="en-CA" altLang="en-US" dirty="0">
                <a:ea typeface="ヒラギノ角ゴ Pro W3"/>
              </a:rPr>
            </a:br>
            <a:r>
              <a:rPr lang="en-CA" altLang="en-US" b="1" dirty="0" err="1">
                <a:ea typeface="ヒラギノ角ゴ Pro W3"/>
              </a:rPr>
              <a:t>Utiliser</a:t>
            </a:r>
            <a:r>
              <a:rPr lang="en-CA" altLang="en-US" b="1" dirty="0">
                <a:ea typeface="ヒラギノ角ゴ Pro W3"/>
              </a:rPr>
              <a:t> les </a:t>
            </a:r>
            <a:r>
              <a:rPr lang="en-CA" altLang="en-US" b="1" dirty="0" err="1">
                <a:ea typeface="ヒラギノ角ゴ Pro W3"/>
              </a:rPr>
              <a:t>dénombrements</a:t>
            </a:r>
            <a:r>
              <a:rPr lang="en-CA" altLang="en-US" b="1" dirty="0">
                <a:ea typeface="ヒラギノ角ゴ Pro W3"/>
              </a:rPr>
              <a:t> </a:t>
            </a:r>
            <a:r>
              <a:rPr lang="en-CA" altLang="en-US" b="1" dirty="0" err="1">
                <a:ea typeface="ヒラギノ角ゴ Pro W3"/>
              </a:rPr>
              <a:t>ponctuels</a:t>
            </a:r>
            <a:r>
              <a:rPr lang="en-CA" altLang="en-US" b="1" dirty="0">
                <a:ea typeface="ヒラギノ角ゴ Pro W3"/>
              </a:rPr>
              <a:t> </a:t>
            </a:r>
            <a:r>
              <a:rPr lang="en-CA" altLang="en-US" b="1" dirty="0" err="1">
                <a:ea typeface="ヒラギノ角ゴ Pro W3"/>
              </a:rPr>
              <a:t>afin</a:t>
            </a:r>
            <a:r>
              <a:rPr lang="en-CA" altLang="en-US" b="1" dirty="0">
                <a:ea typeface="ヒラギノ角ゴ Pro W3"/>
              </a:rPr>
              <a:t> de </a:t>
            </a:r>
            <a:r>
              <a:rPr lang="en-CA" altLang="en-US" b="1" dirty="0" err="1">
                <a:ea typeface="ヒラギノ角ゴ Pro W3"/>
              </a:rPr>
              <a:t>réviser</a:t>
            </a:r>
            <a:r>
              <a:rPr lang="en-CA" altLang="en-US" b="1" dirty="0">
                <a:ea typeface="ヒラギノ角ゴ Pro W3"/>
              </a:rPr>
              <a:t> et </a:t>
            </a:r>
            <a:r>
              <a:rPr lang="en-CA" altLang="en-US" b="1" dirty="0" err="1">
                <a:ea typeface="ヒラギノ角ゴ Pro W3"/>
              </a:rPr>
              <a:t>renforcer</a:t>
            </a:r>
            <a:r>
              <a:rPr lang="en-CA" altLang="en-US" b="1" dirty="0">
                <a:ea typeface="ヒラギノ角ゴ Pro W3"/>
              </a:rPr>
              <a:t> les </a:t>
            </a:r>
            <a:r>
              <a:rPr lang="en-CA" altLang="en-US" b="1" dirty="0" err="1">
                <a:ea typeface="ヒラギノ角ゴ Pro W3"/>
              </a:rPr>
              <a:t>données</a:t>
            </a:r>
            <a:r>
              <a:rPr lang="en-CA" altLang="en-US" b="1" dirty="0">
                <a:ea typeface="ヒラギノ角ゴ Pro W3"/>
              </a:rPr>
              <a:t> </a:t>
            </a:r>
            <a:r>
              <a:rPr lang="en-CA" altLang="en-US" b="1" dirty="0" err="1">
                <a:ea typeface="ヒラギノ角ゴ Pro W3"/>
              </a:rPr>
              <a:t>communautaires</a:t>
            </a:r>
            <a:endParaRPr lang="en-CA" altLang="en-US" b="1" dirty="0">
              <a:ea typeface="ヒラギノ角ゴ Pro W3"/>
            </a:endParaRPr>
          </a:p>
        </p:txBody>
      </p:sp>
      <p:sp>
        <p:nvSpPr>
          <p:cNvPr id="11269" name="Subtitle 6">
            <a:extLst>
              <a:ext uri="{FF2B5EF4-FFF2-40B4-BE49-F238E27FC236}">
                <a16:creationId xmlns:a16="http://schemas.microsoft.com/office/drawing/2014/main" id="{FCCA409B-86B1-0347-67F5-A3EEF114F7FF}"/>
              </a:ext>
            </a:extLst>
          </p:cNvPr>
          <p:cNvSpPr>
            <a:spLocks noGrp="1"/>
          </p:cNvSpPr>
          <p:nvPr>
            <p:ph type="subTitle" idx="1"/>
            <p:custDataLst>
              <p:tags r:id="rId4"/>
            </p:custDataLst>
          </p:nvPr>
        </p:nvSpPr>
        <p:spPr>
          <a:xfrm>
            <a:off x="2192338" y="4575175"/>
            <a:ext cx="6900862" cy="765175"/>
          </a:xfrm>
        </p:spPr>
        <p:txBody>
          <a:bodyPr/>
          <a:lstStyle/>
          <a:p>
            <a:r>
              <a:rPr lang="fr-FR" altLang="en-US" dirty="0">
                <a:ea typeface="ヒラギノ角ゴ Pro W3"/>
              </a:rPr>
              <a:t>Infrastructure Canada</a:t>
            </a:r>
            <a:br>
              <a:rPr lang="fr-FR" altLang="en-US" dirty="0">
                <a:ea typeface="ヒラギノ角ゴ Pro W3"/>
              </a:rPr>
            </a:br>
            <a:r>
              <a:rPr lang="fr-FR" altLang="en-US" sz="1600" dirty="0">
                <a:ea typeface="ヒラギノ角ゴ Pro W3"/>
              </a:rPr>
              <a:t>Juin 2024</a:t>
            </a:r>
          </a:p>
        </p:txBody>
      </p:sp>
      <p:sp>
        <p:nvSpPr>
          <p:cNvPr id="11270" name="Footer Placeholder 4">
            <a:extLst>
              <a:ext uri="{FF2B5EF4-FFF2-40B4-BE49-F238E27FC236}">
                <a16:creationId xmlns:a16="http://schemas.microsoft.com/office/drawing/2014/main" id="{AB7A05C6-11D0-4864-B2F5-020DDABBE59C}"/>
              </a:ext>
            </a:extLst>
          </p:cNvPr>
          <p:cNvSpPr txBox="1">
            <a:spLocks/>
          </p:cNvSpPr>
          <p:nvPr>
            <p:custDataLst>
              <p:tags r:id="rId5"/>
            </p:custDataLst>
          </p:nvPr>
        </p:nvSpPr>
        <p:spPr bwMode="auto">
          <a:xfrm>
            <a:off x="1911350" y="6286500"/>
            <a:ext cx="71818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eaLnBrk="1" hangingPunct="1">
              <a:spcBef>
                <a:spcPct val="0"/>
              </a:spcBef>
              <a:buClrTx/>
              <a:buFontTx/>
              <a:buNone/>
            </a:pPr>
            <a:endParaRPr lang="en-US" altLang="en-US" sz="1200" i="1"/>
          </a:p>
        </p:txBody>
      </p:sp>
      <p:pic>
        <p:nvPicPr>
          <p:cNvPr id="11271" name="Picture 7">
            <a:extLst>
              <a:ext uri="{FF2B5EF4-FFF2-40B4-BE49-F238E27FC236}">
                <a16:creationId xmlns:a16="http://schemas.microsoft.com/office/drawing/2014/main" id="{5C6ED3E1-2507-F299-A14D-E36D5AA3F167}"/>
              </a:ext>
            </a:extLst>
          </p:cNvPr>
          <p:cNvPicPr>
            <a:picLocks/>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2192338" y="4424363"/>
            <a:ext cx="6900862"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2">
            <a:extLst>
              <a:ext uri="{FF2B5EF4-FFF2-40B4-BE49-F238E27FC236}">
                <a16:creationId xmlns:a16="http://schemas.microsoft.com/office/drawing/2014/main" id="{8331DF44-D7F3-DD76-D192-A00DF3D65794}"/>
              </a:ext>
            </a:extLst>
          </p:cNvPr>
          <p:cNvPicPr>
            <a:picLocks noChangeAspect="1" noChangeArrowheads="1"/>
          </p:cNvPicPr>
          <p:nvPr>
            <p:custDataLst>
              <p:tags r:id="rId7"/>
            </p:custDataLst>
          </p:nvPr>
        </p:nvPicPr>
        <p:blipFill>
          <a:blip r:embed="rId13">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4">
            <a:extLst>
              <a:ext uri="{FF2B5EF4-FFF2-40B4-BE49-F238E27FC236}">
                <a16:creationId xmlns:a16="http://schemas.microsoft.com/office/drawing/2014/main" id="{EF2A10EB-FE92-AFBF-B9AE-72B0BE34F858}"/>
              </a:ext>
            </a:extLst>
          </p:cNvPr>
          <p:cNvPicPr>
            <a:picLocks noChangeAspect="1" noChangeArrowheads="1"/>
          </p:cNvPicPr>
          <p:nvPr>
            <p:custDataLst>
              <p:tags r:id="rId8"/>
            </p:custDataLst>
          </p:nvPr>
        </p:nvPicPr>
        <p:blipFill>
          <a:blip r:embed="rId14">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4319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a:extLst>
              <a:ext uri="{FF2B5EF4-FFF2-40B4-BE49-F238E27FC236}">
                <a16:creationId xmlns:a16="http://schemas.microsoft.com/office/drawing/2014/main" id="{C91264F6-835E-2BEF-F05B-41C4B0B97D06}"/>
              </a:ext>
            </a:extLst>
          </p:cNvPr>
          <p:cNvSpPr>
            <a:spLocks noGrp="1"/>
          </p:cNvSpPr>
          <p:nvPr>
            <p:ph sz="quarter" idx="13"/>
            <p:custDataLst>
              <p:tags r:id="rId1"/>
            </p:custDataLst>
          </p:nvPr>
        </p:nvSpPr>
        <p:spPr>
          <a:xfrm>
            <a:off x="609600" y="704850"/>
            <a:ext cx="10972800" cy="914400"/>
          </a:xfrm>
        </p:spPr>
        <p:txBody>
          <a:bodyPr/>
          <a:lstStyle/>
          <a:p>
            <a:r>
              <a:rPr altLang="en-US" b="1" dirty="0">
                <a:solidFill>
                  <a:schemeClr val="tx1"/>
                </a:solidFill>
              </a:rPr>
              <a:t>Rapport du SISA sur </a:t>
            </a:r>
            <a:r>
              <a:rPr altLang="en-US" b="1" dirty="0" err="1">
                <a:solidFill>
                  <a:schemeClr val="tx1"/>
                </a:solidFill>
              </a:rPr>
              <a:t>l'énumération</a:t>
            </a:r>
            <a:endParaRPr altLang="en-US" b="1" dirty="0">
              <a:solidFill>
                <a:schemeClr val="tx1"/>
              </a:solidFill>
            </a:endParaRPr>
          </a:p>
          <a:p>
            <a:endParaRPr altLang="en-US" b="1" dirty="0">
              <a:solidFill>
                <a:schemeClr val="tx1"/>
              </a:solidFill>
            </a:endParaRPr>
          </a:p>
        </p:txBody>
      </p:sp>
      <p:sp>
        <p:nvSpPr>
          <p:cNvPr id="23555" name="Slide Number Placeholder 3">
            <a:extLst>
              <a:ext uri="{FF2B5EF4-FFF2-40B4-BE49-F238E27FC236}">
                <a16:creationId xmlns:a16="http://schemas.microsoft.com/office/drawing/2014/main" id="{76B9316E-B5F9-9A20-56AB-31CB92335A71}"/>
              </a:ext>
            </a:extLst>
          </p:cNvPr>
          <p:cNvSpPr>
            <a:spLocks noGrp="1" noChangeArrowheads="1"/>
          </p:cNvSpPr>
          <p:nvPr>
            <p:ph type="sldNum" sz="quarter" idx="16"/>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D4BB61E2-AE97-451C-BCE0-F33D1C8A00A3}" type="slidenum">
              <a:rPr lang="en-US" altLang="en-US" sz="1200" smtClean="0">
                <a:solidFill>
                  <a:srgbClr val="7F7F7F"/>
                </a:solidFill>
                <a:cs typeface="ヒラギノ角ゴ Pro W3"/>
              </a:rPr>
              <a:pPr>
                <a:spcBef>
                  <a:spcPct val="0"/>
                </a:spcBef>
                <a:buClrTx/>
                <a:buFontTx/>
                <a:buNone/>
              </a:pPr>
              <a:t>10</a:t>
            </a:fld>
            <a:endParaRPr lang="en-US" altLang="en-US" sz="1200">
              <a:solidFill>
                <a:srgbClr val="7F7F7F"/>
              </a:solidFill>
              <a:cs typeface="ヒラギノ角ゴ Pro W3"/>
            </a:endParaRPr>
          </a:p>
        </p:txBody>
      </p:sp>
      <p:pic>
        <p:nvPicPr>
          <p:cNvPr id="23556" name="Picture 2">
            <a:extLst>
              <a:ext uri="{FF2B5EF4-FFF2-40B4-BE49-F238E27FC236}">
                <a16:creationId xmlns:a16="http://schemas.microsoft.com/office/drawing/2014/main" id="{6B09E3C3-9C11-0592-F212-BDDB50B5D285}"/>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a:extLst>
              <a:ext uri="{FF2B5EF4-FFF2-40B4-BE49-F238E27FC236}">
                <a16:creationId xmlns:a16="http://schemas.microsoft.com/office/drawing/2014/main" id="{6BC28538-E05C-42C5-252C-D59795FB3B94}"/>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Content Placeholder 5">
            <a:extLst>
              <a:ext uri="{FF2B5EF4-FFF2-40B4-BE49-F238E27FC236}">
                <a16:creationId xmlns:a16="http://schemas.microsoft.com/office/drawing/2014/main" id="{34C9DF14-666E-8B55-F6B3-5222918C2ED1}"/>
              </a:ext>
            </a:extLst>
          </p:cNvPr>
          <p:cNvPicPr>
            <a:picLocks noGrp="1" noChangeAspect="1" noChangeArrowheads="1"/>
          </p:cNvPicPr>
          <p:nvPr>
            <p:ph sz="quarter" idx="15"/>
            <p:custDataLst>
              <p:tags r:id="rId5"/>
            </p:custDataLst>
          </p:nvPr>
        </p:nvPicPr>
        <p:blipFill>
          <a:blip r:embed="rId10">
            <a:extLst>
              <a:ext uri="{28A0092B-C50C-407E-A947-70E740481C1C}">
                <a14:useLocalDpi xmlns:a14="http://schemas.microsoft.com/office/drawing/2010/main" val="0"/>
              </a:ext>
            </a:extLst>
          </a:blip>
          <a:srcRect/>
          <a:stretch>
            <a:fillRect/>
          </a:stretch>
        </p:blipFill>
        <p:spPr>
          <a:xfrm>
            <a:off x="1200150" y="1506538"/>
            <a:ext cx="9534525" cy="4556125"/>
          </a:xfrm>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Graphic 8" descr="Group of men outline">
            <a:extLst>
              <a:ext uri="{FF2B5EF4-FFF2-40B4-BE49-F238E27FC236}">
                <a16:creationId xmlns:a16="http://schemas.microsoft.com/office/drawing/2014/main" id="{BFCDD65B-0003-B4DC-6483-FFAF1ADFA6E6}"/>
              </a:ext>
            </a:extLst>
          </p:cNvPr>
          <p:cNvPicPr>
            <a:picLocks noChangeAspect="1" noChangeArrowheads="1"/>
          </p:cNvPicPr>
          <p:nvPr>
            <p:custDataLst>
              <p:tags r:id="rId1"/>
            </p:custDataLst>
          </p:nvPr>
        </p:nvPicPr>
        <p:blipFill>
          <a:blip r:embed="rId9">
            <a:extLst>
              <a:ext uri="{28A0092B-C50C-407E-A947-70E740481C1C}">
                <a14:useLocalDpi xmlns:a14="http://schemas.microsoft.com/office/drawing/2010/main" val="0"/>
              </a:ext>
            </a:extLst>
          </a:blip>
          <a:srcRect/>
          <a:stretch>
            <a:fillRect/>
          </a:stretch>
        </p:blipFill>
        <p:spPr bwMode="auto">
          <a:xfrm>
            <a:off x="238125" y="1417638"/>
            <a:ext cx="3011488" cy="301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Content Placeholder 1">
            <a:extLst>
              <a:ext uri="{FF2B5EF4-FFF2-40B4-BE49-F238E27FC236}">
                <a16:creationId xmlns:a16="http://schemas.microsoft.com/office/drawing/2014/main" id="{57C61EB0-D093-DCF7-DE1B-6BBE3C8D44FA}"/>
              </a:ext>
            </a:extLst>
          </p:cNvPr>
          <p:cNvSpPr>
            <a:spLocks noGrp="1"/>
          </p:cNvSpPr>
          <p:nvPr>
            <p:ph sz="quarter" idx="13"/>
            <p:custDataLst>
              <p:tags r:id="rId2"/>
            </p:custDataLst>
          </p:nvPr>
        </p:nvSpPr>
        <p:spPr>
          <a:xfrm>
            <a:off x="609600" y="704850"/>
            <a:ext cx="10972800" cy="914400"/>
          </a:xfrm>
        </p:spPr>
        <p:txBody>
          <a:bodyPr/>
          <a:lstStyle/>
          <a:p>
            <a:r>
              <a:rPr altLang="en-US" b="1" dirty="0">
                <a:solidFill>
                  <a:schemeClr val="tx1"/>
                </a:solidFill>
              </a:rPr>
              <a:t>Option 4 : Comparer les </a:t>
            </a:r>
            <a:r>
              <a:rPr altLang="en-US" b="1" dirty="0" err="1">
                <a:solidFill>
                  <a:schemeClr val="tx1"/>
                </a:solidFill>
              </a:rPr>
              <a:t>informations</a:t>
            </a:r>
            <a:r>
              <a:rPr altLang="en-US" b="1" dirty="0">
                <a:solidFill>
                  <a:schemeClr val="tx1"/>
                </a:solidFill>
              </a:rPr>
              <a:t> </a:t>
            </a:r>
            <a:r>
              <a:rPr altLang="en-US" b="1" dirty="0" err="1">
                <a:solidFill>
                  <a:schemeClr val="tx1"/>
                </a:solidFill>
              </a:rPr>
              <a:t>démographiques</a:t>
            </a:r>
            <a:endParaRPr altLang="en-US" b="1" dirty="0">
              <a:solidFill>
                <a:schemeClr val="tx1"/>
              </a:solidFill>
            </a:endParaRPr>
          </a:p>
        </p:txBody>
      </p:sp>
      <p:sp>
        <p:nvSpPr>
          <p:cNvPr id="3" name="Content Placeholder 2">
            <a:extLst>
              <a:ext uri="{FF2B5EF4-FFF2-40B4-BE49-F238E27FC236}">
                <a16:creationId xmlns:a16="http://schemas.microsoft.com/office/drawing/2014/main" id="{70E72B41-E9A8-5453-3BA9-5ACF8F04CB07}"/>
              </a:ext>
            </a:extLst>
          </p:cNvPr>
          <p:cNvSpPr>
            <a:spLocks noGrp="1"/>
          </p:cNvSpPr>
          <p:nvPr>
            <p:ph sz="quarter" idx="15"/>
            <p:custDataLst>
              <p:tags r:id="rId3"/>
            </p:custDataLst>
          </p:nvPr>
        </p:nvSpPr>
        <p:spPr>
          <a:xfrm>
            <a:off x="2981325" y="1589088"/>
            <a:ext cx="8601075" cy="4757737"/>
          </a:xfrm>
        </p:spPr>
        <p:txBody>
          <a:bodyPr>
            <a:normAutofit fontScale="70000" lnSpcReduction="20000"/>
          </a:bodyPr>
          <a:lstStyle/>
          <a:p>
            <a:pPr>
              <a:defRPr/>
            </a:pPr>
            <a:r>
              <a:rPr lang="fr-CA" dirty="0">
                <a:solidFill>
                  <a:schemeClr val="tx1"/>
                </a:solidFill>
                <a:latin typeface="Century Gothic" panose="020B0502020202020204" pitchFamily="34" charset="0"/>
              </a:rPr>
              <a:t>Comparer la représentation de populations particulières dans les données de votre communauté aux résultats démographiques du sondage</a:t>
            </a:r>
            <a:r>
              <a:rPr dirty="0">
                <a:solidFill>
                  <a:schemeClr val="tx1"/>
                </a:solidFill>
                <a:latin typeface="Century Gothic" panose="020B0502020202020204" pitchFamily="34" charset="0"/>
              </a:rPr>
              <a:t>.</a:t>
            </a:r>
          </a:p>
          <a:p>
            <a:pPr lvl="1">
              <a:defRPr/>
            </a:pPr>
            <a:endParaRPr dirty="0">
              <a:solidFill>
                <a:schemeClr val="tx1"/>
              </a:solidFill>
              <a:latin typeface="Century Gothic" panose="020B0502020202020204" pitchFamily="34" charset="0"/>
            </a:endParaRPr>
          </a:p>
          <a:p>
            <a:pPr lvl="1">
              <a:defRPr/>
            </a:pPr>
            <a:r>
              <a:rPr lang="fr-CA" dirty="0">
                <a:solidFill>
                  <a:schemeClr val="tx1"/>
                </a:solidFill>
                <a:latin typeface="Century Gothic" panose="020B0502020202020204" pitchFamily="34" charset="0"/>
              </a:rPr>
              <a:t>Les différences de représentation entre les sources de données peuvent indiquer </a:t>
            </a:r>
            <a:r>
              <a:rPr dirty="0">
                <a:solidFill>
                  <a:schemeClr val="tx1"/>
                </a:solidFill>
                <a:latin typeface="Century Gothic" panose="020B0502020202020204" pitchFamily="34" charset="0"/>
              </a:rPr>
              <a:t>:</a:t>
            </a:r>
          </a:p>
          <a:p>
            <a:pPr lvl="2">
              <a:defRPr/>
            </a:pPr>
            <a:r>
              <a:rPr lang="fr-CA" dirty="0">
                <a:solidFill>
                  <a:schemeClr val="tx1"/>
                </a:solidFill>
                <a:latin typeface="Century Gothic" panose="020B0502020202020204" pitchFamily="34" charset="0"/>
              </a:rPr>
              <a:t>Problèmes liés à la qualité des données : Les données démographiques sont-elles adéquatement saisies dans la liste</a:t>
            </a:r>
            <a:r>
              <a:rPr dirty="0">
                <a:solidFill>
                  <a:schemeClr val="tx1"/>
                </a:solidFill>
                <a:latin typeface="Century Gothic" panose="020B0502020202020204" pitchFamily="34" charset="0"/>
              </a:rPr>
              <a:t>?</a:t>
            </a:r>
          </a:p>
          <a:p>
            <a:pPr lvl="2">
              <a:defRPr/>
            </a:pPr>
            <a:r>
              <a:rPr lang="fr-CA" dirty="0">
                <a:solidFill>
                  <a:schemeClr val="tx1"/>
                </a:solidFill>
                <a:latin typeface="Century Gothic" panose="020B0502020202020204" pitchFamily="34" charset="0"/>
              </a:rPr>
              <a:t>Populations mal desservies : Peut être attribuable à des lacunes dans les services disponibles ou à l’évitement des systèmes pour certaines populations</a:t>
            </a:r>
            <a:r>
              <a:rPr dirty="0">
                <a:solidFill>
                  <a:schemeClr val="tx1"/>
                </a:solidFill>
                <a:latin typeface="Century Gothic" panose="020B0502020202020204" pitchFamily="34" charset="0"/>
              </a:rPr>
              <a:t>. </a:t>
            </a:r>
          </a:p>
          <a:p>
            <a:pPr lvl="1">
              <a:defRPr/>
            </a:pPr>
            <a:endParaRPr dirty="0">
              <a:solidFill>
                <a:schemeClr val="tx1"/>
              </a:solidFill>
              <a:latin typeface="Century Gothic" panose="020B0502020202020204" pitchFamily="34" charset="0"/>
            </a:endParaRPr>
          </a:p>
          <a:p>
            <a:pPr lvl="1">
              <a:defRPr/>
            </a:pPr>
            <a:r>
              <a:rPr lang="fr-CA" dirty="0">
                <a:solidFill>
                  <a:schemeClr val="tx1"/>
                </a:solidFill>
                <a:latin typeface="Century Gothic" panose="020B0502020202020204" pitchFamily="34" charset="0"/>
              </a:rPr>
              <a:t>Surveillez les différences attribuables à la couverture (p. ex. l’inclusion des refuges pour personnes âgées dans les dénombrements, ce qui entraîne une plus grande représentation des femmes) et aux problèmes liés aux faibles taux de réponse</a:t>
            </a:r>
            <a:r>
              <a:rPr dirty="0">
                <a:solidFill>
                  <a:schemeClr val="tx1"/>
                </a:solidFill>
                <a:latin typeface="Century Gothic" panose="020B0502020202020204" pitchFamily="34" charset="0"/>
              </a:rPr>
              <a:t>.</a:t>
            </a:r>
          </a:p>
          <a:p>
            <a:pPr>
              <a:defRPr/>
            </a:pPr>
            <a:endParaRPr dirty="0">
              <a:solidFill>
                <a:schemeClr val="tx1"/>
              </a:solidFill>
              <a:latin typeface="Century Gothic" panose="020B0502020202020204" pitchFamily="34" charset="0"/>
            </a:endParaRPr>
          </a:p>
          <a:p>
            <a:pPr>
              <a:defRPr/>
            </a:pPr>
            <a:r>
              <a:rPr lang="fr-CA" dirty="0">
                <a:solidFill>
                  <a:schemeClr val="tx1"/>
                </a:solidFill>
                <a:latin typeface="Century Gothic" panose="020B0502020202020204" pitchFamily="34" charset="0"/>
              </a:rPr>
              <a:t>Mieux adapté pour </a:t>
            </a:r>
            <a:r>
              <a:rPr dirty="0">
                <a:solidFill>
                  <a:schemeClr val="tx1"/>
                </a:solidFill>
                <a:latin typeface="Century Gothic" panose="020B0502020202020204" pitchFamily="34" charset="0"/>
              </a:rPr>
              <a:t>: les </a:t>
            </a:r>
            <a:r>
              <a:rPr dirty="0" err="1">
                <a:solidFill>
                  <a:schemeClr val="tx1"/>
                </a:solidFill>
                <a:latin typeface="Century Gothic" panose="020B0502020202020204" pitchFamily="34" charset="0"/>
              </a:rPr>
              <a:t>communautés</a:t>
            </a:r>
            <a:r>
              <a:rPr dirty="0">
                <a:solidFill>
                  <a:schemeClr val="tx1"/>
                </a:solidFill>
                <a:latin typeface="Century Gothic" panose="020B0502020202020204" pitchFamily="34" charset="0"/>
              </a:rPr>
              <a:t> </a:t>
            </a:r>
            <a:r>
              <a:rPr lang="fr-CA" dirty="0">
                <a:solidFill>
                  <a:schemeClr val="tx1"/>
                </a:solidFill>
                <a:latin typeface="Century Gothic" panose="020B0502020202020204" pitchFamily="34" charset="0"/>
              </a:rPr>
              <a:t>qui ont une liste établie et qui cherchent à cerner ou à passer en revue la qualité de leurs données et les lacunes en matière de couverture</a:t>
            </a:r>
            <a:r>
              <a:rPr dirty="0">
                <a:solidFill>
                  <a:schemeClr val="tx1"/>
                </a:solidFill>
                <a:latin typeface="Century Gothic" panose="020B0502020202020204" pitchFamily="34" charset="0"/>
              </a:rPr>
              <a:t>. </a:t>
            </a:r>
          </a:p>
        </p:txBody>
      </p:sp>
      <p:sp>
        <p:nvSpPr>
          <p:cNvPr id="25605" name="Slide Number Placeholder 3">
            <a:extLst>
              <a:ext uri="{FF2B5EF4-FFF2-40B4-BE49-F238E27FC236}">
                <a16:creationId xmlns:a16="http://schemas.microsoft.com/office/drawing/2014/main" id="{8469A1C8-88FD-B596-8EB3-095F2466C001}"/>
              </a:ext>
            </a:extLst>
          </p:cNvPr>
          <p:cNvSpPr>
            <a:spLocks noGrp="1" noChangeArrowheads="1"/>
          </p:cNvSpPr>
          <p:nvPr>
            <p:ph type="sldNum" sz="quarter" idx="16"/>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C6326800-4865-4165-818B-16DCBF9AB00F}" type="slidenum">
              <a:rPr lang="en-US" altLang="en-US" sz="1200" smtClean="0">
                <a:solidFill>
                  <a:srgbClr val="7F7F7F"/>
                </a:solidFill>
                <a:cs typeface="ヒラギノ角ゴ Pro W3"/>
              </a:rPr>
              <a:pPr>
                <a:spcBef>
                  <a:spcPct val="0"/>
                </a:spcBef>
                <a:buClrTx/>
                <a:buFontTx/>
                <a:buNone/>
              </a:pPr>
              <a:t>11</a:t>
            </a:fld>
            <a:endParaRPr lang="en-US" altLang="en-US" sz="1200">
              <a:solidFill>
                <a:srgbClr val="7F7F7F"/>
              </a:solidFill>
              <a:cs typeface="ヒラギノ角ゴ Pro W3"/>
            </a:endParaRPr>
          </a:p>
        </p:txBody>
      </p:sp>
      <p:pic>
        <p:nvPicPr>
          <p:cNvPr id="25606" name="Picture 2">
            <a:extLst>
              <a:ext uri="{FF2B5EF4-FFF2-40B4-BE49-F238E27FC236}">
                <a16:creationId xmlns:a16="http://schemas.microsoft.com/office/drawing/2014/main" id="{5CA58AA3-F6EE-9F60-3E35-89BDF5F6F341}"/>
              </a:ext>
            </a:extLst>
          </p:cNvPr>
          <p:cNvPicPr>
            <a:picLocks noChangeAspect="1" noChangeArrowheads="1"/>
          </p:cNvPicPr>
          <p:nvPr>
            <p:custDataLst>
              <p:tags r:id="rId5"/>
            </p:custDataLst>
          </p:nvPr>
        </p:nvPicPr>
        <p:blipFill>
          <a:blip r:embed="rId10">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4">
            <a:extLst>
              <a:ext uri="{FF2B5EF4-FFF2-40B4-BE49-F238E27FC236}">
                <a16:creationId xmlns:a16="http://schemas.microsoft.com/office/drawing/2014/main" id="{85F8D87A-42AB-E2AC-E638-CDD90826A3C4}"/>
              </a:ext>
            </a:extLst>
          </p:cNvPr>
          <p:cNvPicPr>
            <a:picLocks noChangeAspect="1" noChangeArrowheads="1"/>
          </p:cNvPicPr>
          <p:nvPr>
            <p:custDataLst>
              <p:tags r:id="rId6"/>
            </p:custDataLst>
          </p:nvPr>
        </p:nvPicPr>
        <p:blipFill>
          <a:blip r:embed="rId11">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9">
            <a:extLst>
              <a:ext uri="{FF2B5EF4-FFF2-40B4-BE49-F238E27FC236}">
                <a16:creationId xmlns:a16="http://schemas.microsoft.com/office/drawing/2014/main" id="{5447C5E4-E23B-DC47-B8BB-CAE42CA6D673}"/>
              </a:ext>
            </a:extLst>
          </p:cNvPr>
          <p:cNvGraphicFramePr>
            <a:graphicFrameLocks noGrp="1"/>
          </p:cNvGraphicFramePr>
          <p:nvPr>
            <p:ph sz="quarter" idx="15"/>
            <p:custDataLst>
              <p:tags r:id="rId1"/>
            </p:custDataLst>
            <p:extLst>
              <p:ext uri="{D42A27DB-BD31-4B8C-83A1-F6EECF244321}">
                <p14:modId xmlns:p14="http://schemas.microsoft.com/office/powerpoint/2010/main" val="1638913962"/>
              </p:ext>
            </p:extLst>
          </p:nvPr>
        </p:nvGraphicFramePr>
        <p:xfrm>
          <a:off x="1373188" y="1287463"/>
          <a:ext cx="8513764" cy="7619650"/>
        </p:xfrm>
        <a:graphic>
          <a:graphicData uri="http://schemas.openxmlformats.org/drawingml/2006/table">
            <a:tbl>
              <a:tblPr firstRow="1" bandRow="1">
                <a:tableStyleId>{5940675A-B579-460E-94D1-54222C63F5DA}</a:tableStyleId>
              </a:tblPr>
              <a:tblGrid>
                <a:gridCol w="2132880">
                  <a:extLst>
                    <a:ext uri="{9D8B030D-6E8A-4147-A177-3AD203B41FA5}">
                      <a16:colId xmlns:a16="http://schemas.microsoft.com/office/drawing/2014/main" val="20000"/>
                    </a:ext>
                  </a:extLst>
                </a:gridCol>
                <a:gridCol w="1399419">
                  <a:extLst>
                    <a:ext uri="{9D8B030D-6E8A-4147-A177-3AD203B41FA5}">
                      <a16:colId xmlns:a16="http://schemas.microsoft.com/office/drawing/2014/main" val="20001"/>
                    </a:ext>
                  </a:extLst>
                </a:gridCol>
                <a:gridCol w="310690">
                  <a:extLst>
                    <a:ext uri="{9D8B030D-6E8A-4147-A177-3AD203B41FA5}">
                      <a16:colId xmlns:a16="http://schemas.microsoft.com/office/drawing/2014/main" val="20002"/>
                    </a:ext>
                  </a:extLst>
                </a:gridCol>
                <a:gridCol w="788784">
                  <a:extLst>
                    <a:ext uri="{9D8B030D-6E8A-4147-A177-3AD203B41FA5}">
                      <a16:colId xmlns:a16="http://schemas.microsoft.com/office/drawing/2014/main" val="20003"/>
                    </a:ext>
                  </a:extLst>
                </a:gridCol>
                <a:gridCol w="2151226">
                  <a:extLst>
                    <a:ext uri="{9D8B030D-6E8A-4147-A177-3AD203B41FA5}">
                      <a16:colId xmlns:a16="http://schemas.microsoft.com/office/drawing/2014/main" val="20004"/>
                    </a:ext>
                  </a:extLst>
                </a:gridCol>
                <a:gridCol w="1192208">
                  <a:extLst>
                    <a:ext uri="{9D8B030D-6E8A-4147-A177-3AD203B41FA5}">
                      <a16:colId xmlns:a16="http://schemas.microsoft.com/office/drawing/2014/main" val="20005"/>
                    </a:ext>
                  </a:extLst>
                </a:gridCol>
                <a:gridCol w="538557">
                  <a:extLst>
                    <a:ext uri="{9D8B030D-6E8A-4147-A177-3AD203B41FA5}">
                      <a16:colId xmlns:a16="http://schemas.microsoft.com/office/drawing/2014/main" val="20006"/>
                    </a:ext>
                  </a:extLst>
                </a:gridCol>
              </a:tblGrid>
              <a:tr h="370795">
                <a:tc gridSpan="3">
                  <a:txBody>
                    <a:bodyPr/>
                    <a:lstStyle/>
                    <a:p>
                      <a:pPr algn="ctr"/>
                      <a:r>
                        <a:rPr lang="en-CA" sz="1800" b="1" dirty="0" err="1">
                          <a:latin typeface="Century Gothic" panose="020B0502020202020204" pitchFamily="34" charset="0"/>
                        </a:rPr>
                        <a:t>Données</a:t>
                      </a:r>
                      <a:r>
                        <a:rPr lang="en-CA" sz="1800" b="1" dirty="0">
                          <a:latin typeface="Century Gothic" panose="020B0502020202020204" pitchFamily="34" charset="0"/>
                        </a:rPr>
                        <a:t> du </a:t>
                      </a:r>
                      <a:r>
                        <a:rPr lang="en-CA" sz="1800" b="1" dirty="0" err="1">
                          <a:latin typeface="Century Gothic" panose="020B0502020202020204" pitchFamily="34" charset="0"/>
                        </a:rPr>
                        <a:t>dénombrement</a:t>
                      </a:r>
                      <a:endParaRPr lang="en-CA" sz="1800" b="1" dirty="0">
                        <a:latin typeface="Century Gothic" panose="020B0502020202020204" pitchFamily="34" charset="0"/>
                      </a:endParaRP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hMerge="1">
                  <a:txBody>
                    <a:bodyPr/>
                    <a:lstStyle/>
                    <a:p>
                      <a:endParaRPr lang="en-CA"/>
                    </a:p>
                  </a:txBody>
                  <a:tcPr/>
                </a:tc>
                <a:tc hMerge="1">
                  <a:txBody>
                    <a:bodyPr/>
                    <a:lstStyle/>
                    <a:p>
                      <a:endParaRPr lang="en-CA" b="1" dirty="0"/>
                    </a:p>
                  </a:txBody>
                  <a:tcPr/>
                </a:tc>
                <a:tc>
                  <a:txBody>
                    <a:bodyPr/>
                    <a:lstStyle/>
                    <a:p>
                      <a:endParaRPr lang="en-CA" sz="1800" b="1"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gridSpan="3">
                  <a:txBody>
                    <a:bodyPr/>
                    <a:lstStyle/>
                    <a:p>
                      <a:pPr algn="ctr"/>
                      <a:r>
                        <a:rPr lang="en-CA" sz="1800" b="1" dirty="0" err="1">
                          <a:latin typeface="Century Gothic" panose="020B0502020202020204" pitchFamily="34" charset="0"/>
                        </a:rPr>
                        <a:t>Données</a:t>
                      </a:r>
                      <a:r>
                        <a:rPr lang="en-CA" sz="1800" b="1" dirty="0">
                          <a:latin typeface="Century Gothic" panose="020B0502020202020204" pitchFamily="34" charset="0"/>
                        </a:rPr>
                        <a:t> sur </a:t>
                      </a:r>
                      <a:r>
                        <a:rPr lang="en-CA" sz="1800" b="1" dirty="0" err="1">
                          <a:latin typeface="Century Gothic" panose="020B0502020202020204" pitchFamily="34" charset="0"/>
                        </a:rPr>
                        <a:t>l’itinérance</a:t>
                      </a:r>
                      <a:r>
                        <a:rPr lang="en-CA" sz="1800" b="1" dirty="0">
                          <a:latin typeface="Century Gothic" panose="020B0502020202020204" pitchFamily="34" charset="0"/>
                        </a:rPr>
                        <a:t> active</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hMerge="1">
                  <a:txBody>
                    <a:bodyPr/>
                    <a:lstStyle/>
                    <a:p>
                      <a:endParaRPr lang="en-CA"/>
                    </a:p>
                  </a:txBody>
                  <a:tcPr/>
                </a:tc>
                <a:tc hMerge="1">
                  <a:txBody>
                    <a:bodyPr/>
                    <a:lstStyle/>
                    <a:p>
                      <a:endParaRPr lang="en-CA" b="1" dirty="0"/>
                    </a:p>
                  </a:txBody>
                  <a:tcPr/>
                </a:tc>
                <a:extLst>
                  <a:ext uri="{0D108BD9-81ED-4DB2-BD59-A6C34878D82A}">
                    <a16:rowId xmlns:a16="http://schemas.microsoft.com/office/drawing/2014/main" val="10000"/>
                  </a:ext>
                </a:extLst>
              </a:tr>
              <a:tr h="370795">
                <a:tc>
                  <a:txBody>
                    <a:bodyPr/>
                    <a:lstStyle/>
                    <a:p>
                      <a:r>
                        <a:rPr lang="en-CA" sz="1800" b="1" dirty="0">
                          <a:latin typeface="Century Gothic" panose="020B0502020202020204" pitchFamily="34" charset="0"/>
                        </a:rPr>
                        <a:t>Population</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latin typeface="Century Gothic" panose="020B0502020202020204" pitchFamily="34" charset="0"/>
                        </a:rPr>
                        <a:t>Sondages</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latin typeface="Century Gothic" panose="020B0502020202020204" pitchFamily="34" charset="0"/>
                        </a:rPr>
                        <a:t>%</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endParaRPr lang="en-CA" sz="1800" b="1"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b="1" dirty="0">
                          <a:latin typeface="Century Gothic" panose="020B0502020202020204" pitchFamily="34" charset="0"/>
                        </a:rPr>
                        <a:t>Population</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err="1">
                          <a:latin typeface="Century Gothic" panose="020B0502020202020204" pitchFamily="34" charset="0"/>
                        </a:rPr>
                        <a:t>Compte</a:t>
                      </a:r>
                      <a:endParaRPr lang="en-CA" sz="1800" b="1" dirty="0">
                        <a:latin typeface="Century Gothic" panose="020B0502020202020204" pitchFamily="34" charset="0"/>
                      </a:endParaRP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latin typeface="Century Gothic" panose="020B0502020202020204" pitchFamily="34" charset="0"/>
                        </a:rPr>
                        <a:t>%</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795">
                <a:tc>
                  <a:txBody>
                    <a:bodyPr/>
                    <a:lstStyle/>
                    <a:p>
                      <a:r>
                        <a:rPr lang="en-CA" sz="1800" dirty="0" err="1">
                          <a:latin typeface="Century Gothic" panose="020B0502020202020204" pitchFamily="34" charset="0"/>
                        </a:rPr>
                        <a:t>Vétérans</a:t>
                      </a:r>
                      <a:endParaRPr lang="en-CA" sz="1800" dirty="0">
                        <a:latin typeface="Century Gothic" panose="020B0502020202020204" pitchFamily="34" charset="0"/>
                      </a:endParaRPr>
                    </a:p>
                  </a:txBody>
                  <a:tcPr marL="91421" marR="91421" marT="45715" marB="45715">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err="1">
                          <a:latin typeface="Century Gothic" panose="020B0502020202020204" pitchFamily="34" charset="0"/>
                        </a:rPr>
                        <a:t>Vétérans</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20</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7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First Nations</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80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40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First Nations</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120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30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3"/>
                  </a:ext>
                </a:extLst>
              </a:tr>
              <a:tr h="3707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Métis</a:t>
                      </a:r>
                    </a:p>
                  </a:txBody>
                  <a:tcPr marL="91421" marR="91421" marT="45715" marB="45715">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20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Métis</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20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solidFill>
                      <a:schemeClr val="bg1"/>
                    </a:solidFill>
                  </a:tcPr>
                </a:tc>
                <a:extLst>
                  <a:ext uri="{0D108BD9-81ED-4DB2-BD59-A6C34878D82A}">
                    <a16:rowId xmlns:a16="http://schemas.microsoft.com/office/drawing/2014/main" val="10004"/>
                  </a:ext>
                </a:extLst>
              </a:tr>
              <a:tr h="370795">
                <a:tc>
                  <a:txBody>
                    <a:bodyPr/>
                    <a:lstStyle/>
                    <a:p>
                      <a:r>
                        <a:rPr lang="en-CA" sz="1800" dirty="0">
                          <a:latin typeface="Century Gothic" panose="020B0502020202020204" pitchFamily="34" charset="0"/>
                        </a:rPr>
                        <a:t>Inuit</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Inuit</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4</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795">
                <a:tc>
                  <a:txBody>
                    <a:bodyPr/>
                    <a:lstStyle/>
                    <a:p>
                      <a:r>
                        <a:rPr lang="en-CA" sz="1800" dirty="0">
                          <a:latin typeface="Century Gothic" panose="020B0502020202020204" pitchFamily="34" charset="0"/>
                        </a:rPr>
                        <a:t>Women</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60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30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Women</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80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20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6"/>
                  </a:ext>
                </a:extLst>
              </a:tr>
              <a:tr h="370795">
                <a:tc>
                  <a:txBody>
                    <a:bodyPr/>
                    <a:lstStyle/>
                    <a:p>
                      <a:r>
                        <a:rPr lang="en-CA" sz="1800" dirty="0">
                          <a:latin typeface="Century Gothic" panose="020B0502020202020204" pitchFamily="34" charset="0"/>
                        </a:rPr>
                        <a:t>Men</a:t>
                      </a:r>
                    </a:p>
                  </a:txBody>
                  <a:tcPr marL="91421" marR="91421" marT="45715" marB="45715">
                    <a:solidFill>
                      <a:schemeClr val="bg1"/>
                    </a:solidFill>
                  </a:tcPr>
                </a:tc>
                <a:tc>
                  <a:txBody>
                    <a:bodyPr/>
                    <a:lstStyle/>
                    <a:p>
                      <a:pPr algn="ctr"/>
                      <a:r>
                        <a:rPr lang="en-CA" sz="1800" dirty="0">
                          <a:latin typeface="Century Gothic" panose="020B0502020202020204" pitchFamily="34" charset="0"/>
                        </a:rPr>
                        <a:t>130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65</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Men</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latin typeface="Century Gothic" panose="020B0502020202020204" pitchFamily="34" charset="0"/>
                        </a:rPr>
                        <a:t>308</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77</a:t>
                      </a:r>
                    </a:p>
                  </a:txBody>
                  <a:tcPr marL="91421" marR="91421" marT="45715" marB="45715" anchor="ctr">
                    <a:solidFill>
                      <a:schemeClr val="bg1"/>
                    </a:solidFill>
                  </a:tcPr>
                </a:tc>
                <a:extLst>
                  <a:ext uri="{0D108BD9-81ED-4DB2-BD59-A6C34878D82A}">
                    <a16:rowId xmlns:a16="http://schemas.microsoft.com/office/drawing/2014/main" val="10007"/>
                  </a:ext>
                </a:extLst>
              </a:tr>
              <a:tr h="370795">
                <a:tc>
                  <a:txBody>
                    <a:bodyPr/>
                    <a:lstStyle/>
                    <a:p>
                      <a:r>
                        <a:rPr lang="en-CA" sz="1800" dirty="0">
                          <a:latin typeface="Century Gothic" panose="020B0502020202020204" pitchFamily="34" charset="0"/>
                        </a:rPr>
                        <a:t>Gender diverse</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Gender diverse</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12</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3</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795">
                <a:tc>
                  <a:txBody>
                    <a:bodyPr/>
                    <a:lstStyle/>
                    <a:p>
                      <a:r>
                        <a:rPr lang="en-CA" sz="1800" dirty="0">
                          <a:latin typeface="Century Gothic" panose="020B0502020202020204" pitchFamily="34" charset="0"/>
                        </a:rPr>
                        <a:t>Youth</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40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20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Youth</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40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9"/>
                  </a:ext>
                </a:extLst>
              </a:tr>
              <a:tr h="370795">
                <a:tc>
                  <a:txBody>
                    <a:bodyPr/>
                    <a:lstStyle/>
                    <a:p>
                      <a:r>
                        <a:rPr lang="en-CA" sz="1800" dirty="0" err="1">
                          <a:latin typeface="Century Gothic" panose="020B0502020202020204" pitchFamily="34" charset="0"/>
                        </a:rPr>
                        <a:t>Adultes</a:t>
                      </a:r>
                      <a:endParaRPr lang="en-CA" sz="1800" dirty="0">
                        <a:latin typeface="Century Gothic" panose="020B0502020202020204" pitchFamily="34" charset="0"/>
                      </a:endParaRPr>
                    </a:p>
                  </a:txBody>
                  <a:tcPr marL="91421" marR="91421" marT="45715" marB="45715">
                    <a:solidFill>
                      <a:schemeClr val="bg1"/>
                    </a:solidFill>
                  </a:tcPr>
                </a:tc>
                <a:tc>
                  <a:txBody>
                    <a:bodyPr/>
                    <a:lstStyle/>
                    <a:p>
                      <a:pPr algn="ctr"/>
                      <a:r>
                        <a:rPr lang="en-CA" sz="1800" dirty="0">
                          <a:latin typeface="Century Gothic" panose="020B0502020202020204" pitchFamily="34" charset="0"/>
                        </a:rPr>
                        <a:t>100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50</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err="1">
                          <a:latin typeface="Century Gothic" panose="020B0502020202020204" pitchFamily="34" charset="0"/>
                        </a:rPr>
                        <a:t>Adultes</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latin typeface="Century Gothic" panose="020B0502020202020204" pitchFamily="34" charset="0"/>
                        </a:rPr>
                        <a:t>240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60</a:t>
                      </a:r>
                    </a:p>
                  </a:txBody>
                  <a:tcPr marL="91421" marR="91421" marT="45715" marB="45715" anchor="ctr">
                    <a:solidFill>
                      <a:schemeClr val="bg1"/>
                    </a:solidFill>
                  </a:tcPr>
                </a:tc>
                <a:extLst>
                  <a:ext uri="{0D108BD9-81ED-4DB2-BD59-A6C34878D82A}">
                    <a16:rowId xmlns:a16="http://schemas.microsoft.com/office/drawing/2014/main" val="10010"/>
                  </a:ext>
                </a:extLst>
              </a:tr>
              <a:tr h="370795">
                <a:tc>
                  <a:txBody>
                    <a:bodyPr/>
                    <a:lstStyle/>
                    <a:p>
                      <a:r>
                        <a:rPr lang="en-CA" sz="1800" dirty="0" err="1">
                          <a:latin typeface="Century Gothic" panose="020B0502020202020204" pitchFamily="34" charset="0"/>
                        </a:rPr>
                        <a:t>Adultes</a:t>
                      </a:r>
                      <a:r>
                        <a:rPr lang="en-CA" sz="1800" dirty="0">
                          <a:latin typeface="Century Gothic" panose="020B0502020202020204" pitchFamily="34" charset="0"/>
                        </a:rPr>
                        <a:t> </a:t>
                      </a:r>
                      <a:r>
                        <a:rPr lang="en-CA" sz="1800" dirty="0" err="1">
                          <a:latin typeface="Century Gothic" panose="020B0502020202020204" pitchFamily="34" charset="0"/>
                        </a:rPr>
                        <a:t>âgés</a:t>
                      </a:r>
                      <a:endParaRPr lang="en-CA" sz="1800" dirty="0">
                        <a:latin typeface="Century Gothic" panose="020B0502020202020204" pitchFamily="34" charset="0"/>
                      </a:endParaRPr>
                    </a:p>
                  </a:txBody>
                  <a:tcPr marL="91421" marR="91421" marT="45715" marB="45715">
                    <a:solidFill>
                      <a:schemeClr val="bg1"/>
                    </a:solidFill>
                  </a:tcPr>
                </a:tc>
                <a:tc>
                  <a:txBody>
                    <a:bodyPr/>
                    <a:lstStyle/>
                    <a:p>
                      <a:pPr algn="ctr"/>
                      <a:r>
                        <a:rPr lang="en-CA" sz="1800" dirty="0">
                          <a:latin typeface="Century Gothic" panose="020B0502020202020204" pitchFamily="34" charset="0"/>
                        </a:rPr>
                        <a:t>50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25</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Adults </a:t>
                      </a:r>
                      <a:r>
                        <a:rPr lang="en-CA" sz="1800" dirty="0" err="1">
                          <a:latin typeface="Century Gothic" panose="020B0502020202020204" pitchFamily="34" charset="0"/>
                        </a:rPr>
                        <a:t>âgés</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latin typeface="Century Gothic" panose="020B0502020202020204" pitchFamily="34" charset="0"/>
                        </a:rPr>
                        <a:t>80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20</a:t>
                      </a:r>
                    </a:p>
                  </a:txBody>
                  <a:tcPr marL="91421" marR="91421" marT="45715" marB="45715" anchor="ctr">
                    <a:solidFill>
                      <a:schemeClr val="bg1"/>
                    </a:solidFill>
                  </a:tcPr>
                </a:tc>
                <a:extLst>
                  <a:ext uri="{0D108BD9-81ED-4DB2-BD59-A6C34878D82A}">
                    <a16:rowId xmlns:a16="http://schemas.microsoft.com/office/drawing/2014/main" val="10011"/>
                  </a:ext>
                </a:extLst>
              </a:tr>
              <a:tr h="370795">
                <a:tc>
                  <a:txBody>
                    <a:bodyPr/>
                    <a:lstStyle/>
                    <a:p>
                      <a:r>
                        <a:rPr lang="en-CA" sz="1800" dirty="0" err="1">
                          <a:latin typeface="Century Gothic" panose="020B0502020202020204" pitchFamily="34" charset="0"/>
                        </a:rPr>
                        <a:t>Aînés</a:t>
                      </a:r>
                      <a:endParaRPr lang="en-CA" sz="1800" dirty="0">
                        <a:latin typeface="Century Gothic" panose="020B0502020202020204" pitchFamily="34" charset="0"/>
                      </a:endParaRP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err="1">
                          <a:latin typeface="Century Gothic" panose="020B0502020202020204" pitchFamily="34" charset="0"/>
                        </a:rPr>
                        <a:t>Aînés</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40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70795">
                <a:tc>
                  <a:txBody>
                    <a:bodyPr/>
                    <a:lstStyle/>
                    <a:p>
                      <a:r>
                        <a:rPr lang="en-CA" sz="1800" dirty="0">
                          <a:latin typeface="Century Gothic" panose="020B0502020202020204" pitchFamily="34" charset="0"/>
                        </a:rPr>
                        <a:t>Total</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200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100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Total</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400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100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13"/>
                  </a:ext>
                </a:extLst>
              </a:tr>
            </a:tbl>
          </a:graphicData>
        </a:graphic>
      </p:graphicFrame>
      <p:sp>
        <p:nvSpPr>
          <p:cNvPr id="5" name="Rectangle 4">
            <a:extLst>
              <a:ext uri="{FF2B5EF4-FFF2-40B4-BE49-F238E27FC236}">
                <a16:creationId xmlns:a16="http://schemas.microsoft.com/office/drawing/2014/main" id="{E5B64CE6-9A2A-2579-F420-800288A41586}"/>
              </a:ext>
            </a:extLst>
          </p:cNvPr>
          <p:cNvSpPr/>
          <p:nvPr>
            <p:custDataLst>
              <p:tags r:id="rId2"/>
            </p:custDataLst>
          </p:nvPr>
        </p:nvSpPr>
        <p:spPr>
          <a:xfrm>
            <a:off x="1244600" y="3543300"/>
            <a:ext cx="8770938" cy="1470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
        <p:nvSpPr>
          <p:cNvPr id="27784" name="Content Placeholder 1">
            <a:extLst>
              <a:ext uri="{FF2B5EF4-FFF2-40B4-BE49-F238E27FC236}">
                <a16:creationId xmlns:a16="http://schemas.microsoft.com/office/drawing/2014/main" id="{8FED5C61-27FC-5F29-7F82-64747C66988F}"/>
              </a:ext>
            </a:extLst>
          </p:cNvPr>
          <p:cNvSpPr>
            <a:spLocks noGrp="1"/>
          </p:cNvSpPr>
          <p:nvPr>
            <p:ph sz="quarter" idx="13"/>
            <p:custDataLst>
              <p:tags r:id="rId3"/>
            </p:custDataLst>
          </p:nvPr>
        </p:nvSpPr>
        <p:spPr>
          <a:xfrm>
            <a:off x="552450" y="617144"/>
            <a:ext cx="10972800" cy="608013"/>
          </a:xfrm>
        </p:spPr>
        <p:txBody>
          <a:bodyPr/>
          <a:lstStyle/>
          <a:p>
            <a:r>
              <a:rPr lang="fr-CA" altLang="en-US" b="1" dirty="0">
                <a:solidFill>
                  <a:schemeClr val="tx1"/>
                </a:solidFill>
              </a:rPr>
              <a:t>Option 4 : comparer les informations démographiques</a:t>
            </a:r>
          </a:p>
          <a:p>
            <a:endParaRPr altLang="en-US" b="1" dirty="0">
              <a:solidFill>
                <a:schemeClr val="tx1"/>
              </a:solidFill>
            </a:endParaRPr>
          </a:p>
        </p:txBody>
      </p:sp>
      <p:sp>
        <p:nvSpPr>
          <p:cNvPr id="27785" name="Slide Number Placeholder 3">
            <a:extLst>
              <a:ext uri="{FF2B5EF4-FFF2-40B4-BE49-F238E27FC236}">
                <a16:creationId xmlns:a16="http://schemas.microsoft.com/office/drawing/2014/main" id="{49919C8D-3EF7-37F5-AB96-670CB844A07A}"/>
              </a:ext>
            </a:extLst>
          </p:cNvPr>
          <p:cNvSpPr>
            <a:spLocks noGrp="1" noChangeArrowheads="1"/>
          </p:cNvSpPr>
          <p:nvPr>
            <p:ph type="sldNum" sz="quarter" idx="16"/>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2E7DCE12-056B-40BA-AB23-C30B22C97A42}" type="slidenum">
              <a:rPr lang="en-US" altLang="en-US" sz="1200" smtClean="0">
                <a:solidFill>
                  <a:srgbClr val="7F7F7F"/>
                </a:solidFill>
                <a:cs typeface="ヒラギノ角ゴ Pro W3"/>
              </a:rPr>
              <a:pPr>
                <a:spcBef>
                  <a:spcPct val="0"/>
                </a:spcBef>
                <a:buClrTx/>
                <a:buFontTx/>
                <a:buNone/>
              </a:pPr>
              <a:t>12</a:t>
            </a:fld>
            <a:endParaRPr lang="en-US" altLang="en-US" sz="1200">
              <a:solidFill>
                <a:srgbClr val="7F7F7F"/>
              </a:solidFill>
              <a:cs typeface="ヒラギノ角ゴ Pro W3"/>
            </a:endParaRPr>
          </a:p>
        </p:txBody>
      </p:sp>
      <p:pic>
        <p:nvPicPr>
          <p:cNvPr id="27786" name="Picture 2">
            <a:extLst>
              <a:ext uri="{FF2B5EF4-FFF2-40B4-BE49-F238E27FC236}">
                <a16:creationId xmlns:a16="http://schemas.microsoft.com/office/drawing/2014/main" id="{EBA0E295-FE76-4AF2-F76E-486194DF2AA8}"/>
              </a:ext>
            </a:extLst>
          </p:cNvPr>
          <p:cNvPicPr>
            <a:picLocks noChangeAspect="1" noChangeArrowheads="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787" name="Picture 4">
            <a:extLst>
              <a:ext uri="{FF2B5EF4-FFF2-40B4-BE49-F238E27FC236}">
                <a16:creationId xmlns:a16="http://schemas.microsoft.com/office/drawing/2014/main" id="{B31B5F59-612A-9F47-ABB4-3241C3398913}"/>
              </a:ext>
            </a:extLst>
          </p:cNvPr>
          <p:cNvPicPr>
            <a:picLocks noChangeAspect="1" noChangeArrowheads="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4B287CC1-C550-BDD9-4CEE-62A5A1B3FE89}"/>
              </a:ext>
            </a:extLst>
          </p:cNvPr>
          <p:cNvSpPr/>
          <p:nvPr>
            <p:custDataLst>
              <p:tags r:id="rId7"/>
            </p:custDataLst>
          </p:nvPr>
        </p:nvSpPr>
        <p:spPr>
          <a:xfrm>
            <a:off x="1314450" y="4643438"/>
            <a:ext cx="8631238" cy="1470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
        <p:nvSpPr>
          <p:cNvPr id="7" name="Rectangle 6">
            <a:extLst>
              <a:ext uri="{FF2B5EF4-FFF2-40B4-BE49-F238E27FC236}">
                <a16:creationId xmlns:a16="http://schemas.microsoft.com/office/drawing/2014/main" id="{3A697CAE-123D-EDAC-1B8C-941F41EB2DB5}"/>
              </a:ext>
            </a:extLst>
          </p:cNvPr>
          <p:cNvSpPr/>
          <p:nvPr>
            <p:custDataLst>
              <p:tags r:id="rId8"/>
            </p:custDataLst>
          </p:nvPr>
        </p:nvSpPr>
        <p:spPr>
          <a:xfrm>
            <a:off x="1314450" y="2413000"/>
            <a:ext cx="8631238" cy="1470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
        <p:nvSpPr>
          <p:cNvPr id="8" name="Rectangle 7">
            <a:extLst>
              <a:ext uri="{FF2B5EF4-FFF2-40B4-BE49-F238E27FC236}">
                <a16:creationId xmlns:a16="http://schemas.microsoft.com/office/drawing/2014/main" id="{C4D9C0A7-C78C-AA1E-58E7-2A35147CB8C8}"/>
              </a:ext>
            </a:extLst>
          </p:cNvPr>
          <p:cNvSpPr/>
          <p:nvPr>
            <p:custDataLst>
              <p:tags r:id="rId9"/>
            </p:custDataLst>
          </p:nvPr>
        </p:nvSpPr>
        <p:spPr>
          <a:xfrm>
            <a:off x="1265238" y="1650607"/>
            <a:ext cx="8631237" cy="1470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nodeType="click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9">
            <a:extLst>
              <a:ext uri="{FF2B5EF4-FFF2-40B4-BE49-F238E27FC236}">
                <a16:creationId xmlns:a16="http://schemas.microsoft.com/office/drawing/2014/main" id="{DCCADB04-7062-E4E4-575F-FB54BDF145FF}"/>
              </a:ext>
            </a:extLst>
          </p:cNvPr>
          <p:cNvGraphicFramePr>
            <a:graphicFrameLocks noGrp="1"/>
          </p:cNvGraphicFramePr>
          <p:nvPr>
            <p:ph sz="quarter" idx="15"/>
            <p:custDataLst>
              <p:tags r:id="rId1"/>
            </p:custDataLst>
            <p:extLst>
              <p:ext uri="{D42A27DB-BD31-4B8C-83A1-F6EECF244321}">
                <p14:modId xmlns:p14="http://schemas.microsoft.com/office/powerpoint/2010/main" val="3438133610"/>
              </p:ext>
            </p:extLst>
          </p:nvPr>
        </p:nvGraphicFramePr>
        <p:xfrm>
          <a:off x="1373188" y="1287463"/>
          <a:ext cx="8513764" cy="5460405"/>
        </p:xfrm>
        <a:graphic>
          <a:graphicData uri="http://schemas.openxmlformats.org/drawingml/2006/table">
            <a:tbl>
              <a:tblPr firstRow="1" bandRow="1">
                <a:tableStyleId>{5940675A-B579-460E-94D1-54222C63F5DA}</a:tableStyleId>
              </a:tblPr>
              <a:tblGrid>
                <a:gridCol w="2132880">
                  <a:extLst>
                    <a:ext uri="{9D8B030D-6E8A-4147-A177-3AD203B41FA5}">
                      <a16:colId xmlns:a16="http://schemas.microsoft.com/office/drawing/2014/main" val="20000"/>
                    </a:ext>
                  </a:extLst>
                </a:gridCol>
                <a:gridCol w="1286464">
                  <a:extLst>
                    <a:ext uri="{9D8B030D-6E8A-4147-A177-3AD203B41FA5}">
                      <a16:colId xmlns:a16="http://schemas.microsoft.com/office/drawing/2014/main" val="20001"/>
                    </a:ext>
                  </a:extLst>
                </a:gridCol>
                <a:gridCol w="570155">
                  <a:extLst>
                    <a:ext uri="{9D8B030D-6E8A-4147-A177-3AD203B41FA5}">
                      <a16:colId xmlns:a16="http://schemas.microsoft.com/office/drawing/2014/main" val="20002"/>
                    </a:ext>
                  </a:extLst>
                </a:gridCol>
                <a:gridCol w="642274">
                  <a:extLst>
                    <a:ext uri="{9D8B030D-6E8A-4147-A177-3AD203B41FA5}">
                      <a16:colId xmlns:a16="http://schemas.microsoft.com/office/drawing/2014/main" val="20003"/>
                    </a:ext>
                  </a:extLst>
                </a:gridCol>
                <a:gridCol w="2151226">
                  <a:extLst>
                    <a:ext uri="{9D8B030D-6E8A-4147-A177-3AD203B41FA5}">
                      <a16:colId xmlns:a16="http://schemas.microsoft.com/office/drawing/2014/main" val="20004"/>
                    </a:ext>
                  </a:extLst>
                </a:gridCol>
                <a:gridCol w="1143799">
                  <a:extLst>
                    <a:ext uri="{9D8B030D-6E8A-4147-A177-3AD203B41FA5}">
                      <a16:colId xmlns:a16="http://schemas.microsoft.com/office/drawing/2014/main" val="20005"/>
                    </a:ext>
                  </a:extLst>
                </a:gridCol>
                <a:gridCol w="586966">
                  <a:extLst>
                    <a:ext uri="{9D8B030D-6E8A-4147-A177-3AD203B41FA5}">
                      <a16:colId xmlns:a16="http://schemas.microsoft.com/office/drawing/2014/main" val="20006"/>
                    </a:ext>
                  </a:extLst>
                </a:gridCol>
              </a:tblGrid>
              <a:tr h="370795">
                <a:tc gridSpan="3">
                  <a:txBody>
                    <a:bodyPr/>
                    <a:lstStyle/>
                    <a:p>
                      <a:pPr algn="ctr"/>
                      <a:r>
                        <a:rPr lang="en-CA" sz="1800" b="1" dirty="0" err="1">
                          <a:latin typeface="Century Gothic" panose="020B0502020202020204" pitchFamily="34" charset="0"/>
                        </a:rPr>
                        <a:t>Données</a:t>
                      </a:r>
                      <a:r>
                        <a:rPr lang="en-CA" sz="1800" b="1" dirty="0">
                          <a:latin typeface="Century Gothic" panose="020B0502020202020204" pitchFamily="34" charset="0"/>
                        </a:rPr>
                        <a:t> du </a:t>
                      </a:r>
                      <a:r>
                        <a:rPr lang="en-CA" sz="1800" b="1" dirty="0" err="1">
                          <a:latin typeface="Century Gothic" panose="020B0502020202020204" pitchFamily="34" charset="0"/>
                        </a:rPr>
                        <a:t>dénombrements</a:t>
                      </a:r>
                      <a:endParaRPr lang="en-CA" sz="1800" b="1" dirty="0">
                        <a:latin typeface="Century Gothic" panose="020B0502020202020204" pitchFamily="34" charset="0"/>
                      </a:endParaRP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hMerge="1">
                  <a:txBody>
                    <a:bodyPr/>
                    <a:lstStyle/>
                    <a:p>
                      <a:endParaRPr lang="en-CA"/>
                    </a:p>
                  </a:txBody>
                  <a:tcPr/>
                </a:tc>
                <a:tc hMerge="1">
                  <a:txBody>
                    <a:bodyPr/>
                    <a:lstStyle/>
                    <a:p>
                      <a:endParaRPr lang="en-CA" b="1" dirty="0"/>
                    </a:p>
                  </a:txBody>
                  <a:tcPr/>
                </a:tc>
                <a:tc>
                  <a:txBody>
                    <a:bodyPr/>
                    <a:lstStyle/>
                    <a:p>
                      <a:endParaRPr lang="en-CA" sz="1800" b="1"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gridSpan="3">
                  <a:txBody>
                    <a:bodyPr/>
                    <a:lstStyle/>
                    <a:p>
                      <a:pPr algn="ctr"/>
                      <a:r>
                        <a:rPr lang="en-CA" sz="1800" b="1" dirty="0" err="1">
                          <a:latin typeface="Century Gothic" panose="020B0502020202020204" pitchFamily="34" charset="0"/>
                        </a:rPr>
                        <a:t>Données</a:t>
                      </a:r>
                      <a:r>
                        <a:rPr lang="en-CA" sz="1800" b="1" dirty="0">
                          <a:latin typeface="Century Gothic" panose="020B0502020202020204" pitchFamily="34" charset="0"/>
                        </a:rPr>
                        <a:t> sur </a:t>
                      </a:r>
                      <a:r>
                        <a:rPr lang="en-CA" sz="1800" b="1" dirty="0" err="1">
                          <a:latin typeface="Century Gothic" panose="020B0502020202020204" pitchFamily="34" charset="0"/>
                        </a:rPr>
                        <a:t>l’itinérance</a:t>
                      </a:r>
                      <a:r>
                        <a:rPr lang="en-CA" sz="1800" b="1" dirty="0">
                          <a:latin typeface="Century Gothic" panose="020B0502020202020204" pitchFamily="34" charset="0"/>
                        </a:rPr>
                        <a:t> active</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hMerge="1">
                  <a:txBody>
                    <a:bodyPr/>
                    <a:lstStyle/>
                    <a:p>
                      <a:endParaRPr lang="en-CA"/>
                    </a:p>
                  </a:txBody>
                  <a:tcPr/>
                </a:tc>
                <a:tc hMerge="1">
                  <a:txBody>
                    <a:bodyPr/>
                    <a:lstStyle/>
                    <a:p>
                      <a:endParaRPr lang="en-CA" b="1" dirty="0"/>
                    </a:p>
                  </a:txBody>
                  <a:tcPr/>
                </a:tc>
                <a:extLst>
                  <a:ext uri="{0D108BD9-81ED-4DB2-BD59-A6C34878D82A}">
                    <a16:rowId xmlns:a16="http://schemas.microsoft.com/office/drawing/2014/main" val="10000"/>
                  </a:ext>
                </a:extLst>
              </a:tr>
              <a:tr h="370795">
                <a:tc>
                  <a:txBody>
                    <a:bodyPr/>
                    <a:lstStyle/>
                    <a:p>
                      <a:r>
                        <a:rPr lang="en-CA" sz="1800" b="1" dirty="0">
                          <a:latin typeface="Century Gothic" panose="020B0502020202020204" pitchFamily="34" charset="0"/>
                        </a:rPr>
                        <a:t>Population</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latin typeface="Century Gothic" panose="020B0502020202020204" pitchFamily="34" charset="0"/>
                        </a:rPr>
                        <a:t>Sondages</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latin typeface="Century Gothic" panose="020B0502020202020204" pitchFamily="34" charset="0"/>
                        </a:rPr>
                        <a:t>%</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endParaRPr lang="en-CA" sz="1800" b="1"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b="1" dirty="0">
                          <a:latin typeface="Century Gothic" panose="020B0502020202020204" pitchFamily="34" charset="0"/>
                        </a:rPr>
                        <a:t>Population</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err="1">
                          <a:latin typeface="Century Gothic" panose="020B0502020202020204" pitchFamily="34" charset="0"/>
                        </a:rPr>
                        <a:t>Compte</a:t>
                      </a:r>
                      <a:endParaRPr lang="en-CA" sz="1800" b="1" dirty="0">
                        <a:latin typeface="Century Gothic" panose="020B0502020202020204" pitchFamily="34" charset="0"/>
                      </a:endParaRP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latin typeface="Century Gothic" panose="020B0502020202020204" pitchFamily="34" charset="0"/>
                        </a:rPr>
                        <a:t>%</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795">
                <a:tc>
                  <a:txBody>
                    <a:bodyPr/>
                    <a:lstStyle/>
                    <a:p>
                      <a:r>
                        <a:rPr lang="en-CA" sz="1800" dirty="0" err="1">
                          <a:latin typeface="Century Gothic" panose="020B0502020202020204" pitchFamily="34" charset="0"/>
                        </a:rPr>
                        <a:t>Vétérans</a:t>
                      </a:r>
                      <a:endParaRPr lang="en-CA" sz="1800" dirty="0">
                        <a:latin typeface="Century Gothic" panose="020B0502020202020204" pitchFamily="34" charset="0"/>
                      </a:endParaRPr>
                    </a:p>
                  </a:txBody>
                  <a:tcPr marL="91421" marR="91421" marT="45715" marB="45715">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err="1">
                          <a:latin typeface="Century Gothic" panose="020B0502020202020204" pitchFamily="34" charset="0"/>
                        </a:rPr>
                        <a:t>Vétérans</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20</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7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Premières Nations</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80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40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Premières Nations</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F9EAD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120</a:t>
                      </a:r>
                    </a:p>
                  </a:txBody>
                  <a:tcPr marL="91421" marR="91421" marT="45715" marB="45715" anchor="ctr">
                    <a:lnT w="28575" cap="flat" cmpd="sng" algn="ctr">
                      <a:solidFill>
                        <a:schemeClr val="tx1"/>
                      </a:solidFill>
                      <a:prstDash val="solid"/>
                      <a:round/>
                      <a:headEnd type="none" w="med" len="med"/>
                      <a:tailEnd type="none" w="med" len="med"/>
                    </a:lnT>
                    <a:solidFill>
                      <a:srgbClr val="F9EAD3"/>
                    </a:solidFill>
                  </a:tcPr>
                </a:tc>
                <a:tc>
                  <a:txBody>
                    <a:bodyPr/>
                    <a:lstStyle/>
                    <a:p>
                      <a:pPr algn="ctr"/>
                      <a:r>
                        <a:rPr lang="en-CA" sz="1800" dirty="0">
                          <a:latin typeface="Century Gothic" panose="020B0502020202020204" pitchFamily="34" charset="0"/>
                        </a:rPr>
                        <a:t>30</a:t>
                      </a:r>
                    </a:p>
                  </a:txBody>
                  <a:tcPr marL="91421" marR="91421" marT="45715" marB="45715" anchor="ctr">
                    <a:lnT w="28575" cap="flat" cmpd="sng" algn="ctr">
                      <a:solidFill>
                        <a:schemeClr val="tx1"/>
                      </a:solidFill>
                      <a:prstDash val="solid"/>
                      <a:round/>
                      <a:headEnd type="none" w="med" len="med"/>
                      <a:tailEnd type="none" w="med" len="med"/>
                    </a:lnT>
                    <a:solidFill>
                      <a:srgbClr val="F9EAD3"/>
                    </a:solidFill>
                  </a:tcPr>
                </a:tc>
                <a:extLst>
                  <a:ext uri="{0D108BD9-81ED-4DB2-BD59-A6C34878D82A}">
                    <a16:rowId xmlns:a16="http://schemas.microsoft.com/office/drawing/2014/main" val="10003"/>
                  </a:ext>
                </a:extLst>
              </a:tr>
              <a:tr h="3707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Métis</a:t>
                      </a:r>
                    </a:p>
                  </a:txBody>
                  <a:tcPr marL="91421" marR="91421" marT="45715" marB="45715">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20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Métis</a:t>
                      </a:r>
                    </a:p>
                  </a:txBody>
                  <a:tcPr marL="91421" marR="91421" marT="45715" marB="45715">
                    <a:lnL w="12700" cap="flat" cmpd="sng" algn="ctr">
                      <a:solidFill>
                        <a:schemeClr val="tx1"/>
                      </a:solidFill>
                      <a:prstDash val="solid"/>
                      <a:round/>
                      <a:headEnd type="none" w="med" len="med"/>
                      <a:tailEnd type="none" w="med" len="med"/>
                    </a:lnL>
                    <a:solidFill>
                      <a:srgbClr val="F9EAD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latin typeface="Century Gothic" panose="020B0502020202020204" pitchFamily="34" charset="0"/>
                        </a:rPr>
                        <a:t>20</a:t>
                      </a:r>
                    </a:p>
                  </a:txBody>
                  <a:tcPr marL="91421" marR="91421" marT="45715" marB="45715" anchor="ctr">
                    <a:solidFill>
                      <a:srgbClr val="F9EAD3"/>
                    </a:solidFill>
                  </a:tcPr>
                </a:tc>
                <a:tc>
                  <a:txBody>
                    <a:bodyPr/>
                    <a:lstStyle/>
                    <a:p>
                      <a:pPr algn="ctr"/>
                      <a:r>
                        <a:rPr lang="en-CA" sz="1800" dirty="0">
                          <a:latin typeface="Century Gothic" panose="020B0502020202020204" pitchFamily="34" charset="0"/>
                        </a:rPr>
                        <a:t>5</a:t>
                      </a:r>
                    </a:p>
                  </a:txBody>
                  <a:tcPr marL="91421" marR="91421" marT="45715" marB="45715" anchor="ctr">
                    <a:solidFill>
                      <a:srgbClr val="F9EAD3"/>
                    </a:solidFill>
                  </a:tcPr>
                </a:tc>
                <a:extLst>
                  <a:ext uri="{0D108BD9-81ED-4DB2-BD59-A6C34878D82A}">
                    <a16:rowId xmlns:a16="http://schemas.microsoft.com/office/drawing/2014/main" val="10004"/>
                  </a:ext>
                </a:extLst>
              </a:tr>
              <a:tr h="370795">
                <a:tc>
                  <a:txBody>
                    <a:bodyPr/>
                    <a:lstStyle/>
                    <a:p>
                      <a:r>
                        <a:rPr lang="en-CA" sz="1800" dirty="0">
                          <a:latin typeface="Century Gothic" panose="020B0502020202020204" pitchFamily="34" charset="0"/>
                        </a:rPr>
                        <a:t>Inuit</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Inuit</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F9EAD3"/>
                    </a:solidFill>
                  </a:tcPr>
                </a:tc>
                <a:tc>
                  <a:txBody>
                    <a:bodyPr/>
                    <a:lstStyle/>
                    <a:p>
                      <a:pPr algn="ctr"/>
                      <a:r>
                        <a:rPr lang="en-CA" sz="1800" dirty="0">
                          <a:latin typeface="Century Gothic" panose="020B0502020202020204" pitchFamily="34" charset="0"/>
                        </a:rPr>
                        <a:t>4</a:t>
                      </a:r>
                    </a:p>
                  </a:txBody>
                  <a:tcPr marL="91421" marR="91421" marT="45715" marB="45715" anchor="ctr">
                    <a:lnB w="28575" cap="flat" cmpd="sng" algn="ctr">
                      <a:solidFill>
                        <a:schemeClr val="tx1"/>
                      </a:solidFill>
                      <a:prstDash val="solid"/>
                      <a:round/>
                      <a:headEnd type="none" w="med" len="med"/>
                      <a:tailEnd type="none" w="med" len="med"/>
                    </a:lnB>
                    <a:solidFill>
                      <a:srgbClr val="F9EAD3"/>
                    </a:solidFill>
                  </a:tcPr>
                </a:tc>
                <a:tc>
                  <a:txBody>
                    <a:bodyPr/>
                    <a:lstStyle/>
                    <a:p>
                      <a:pPr algn="ctr"/>
                      <a:r>
                        <a:rPr lang="en-CA" sz="1800" dirty="0">
                          <a:latin typeface="Century Gothic" panose="020B0502020202020204" pitchFamily="34" charset="0"/>
                        </a:rPr>
                        <a:t>1</a:t>
                      </a:r>
                    </a:p>
                  </a:txBody>
                  <a:tcPr marL="91421" marR="91421" marT="45715" marB="45715" anchor="ctr">
                    <a:lnB w="28575" cap="flat" cmpd="sng" algn="ctr">
                      <a:solidFill>
                        <a:schemeClr val="tx1"/>
                      </a:solidFill>
                      <a:prstDash val="solid"/>
                      <a:round/>
                      <a:headEnd type="none" w="med" len="med"/>
                      <a:tailEnd type="none" w="med" len="med"/>
                    </a:lnB>
                    <a:solidFill>
                      <a:srgbClr val="F9EAD3"/>
                    </a:solidFill>
                  </a:tcPr>
                </a:tc>
                <a:extLst>
                  <a:ext uri="{0D108BD9-81ED-4DB2-BD59-A6C34878D82A}">
                    <a16:rowId xmlns:a16="http://schemas.microsoft.com/office/drawing/2014/main" val="10005"/>
                  </a:ext>
                </a:extLst>
              </a:tr>
              <a:tr h="370795">
                <a:tc>
                  <a:txBody>
                    <a:bodyPr/>
                    <a:lstStyle/>
                    <a:p>
                      <a:r>
                        <a:rPr lang="en-CA" sz="1800" dirty="0">
                          <a:latin typeface="Century Gothic" panose="020B0502020202020204" pitchFamily="34" charset="0"/>
                        </a:rPr>
                        <a:t>Femmes</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60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30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Femmes</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F9EAD3"/>
                    </a:solidFill>
                  </a:tcPr>
                </a:tc>
                <a:tc>
                  <a:txBody>
                    <a:bodyPr/>
                    <a:lstStyle/>
                    <a:p>
                      <a:pPr algn="ctr"/>
                      <a:r>
                        <a:rPr lang="en-CA" sz="1800" dirty="0">
                          <a:latin typeface="Century Gothic" panose="020B0502020202020204" pitchFamily="34" charset="0"/>
                        </a:rPr>
                        <a:t>80</a:t>
                      </a:r>
                    </a:p>
                  </a:txBody>
                  <a:tcPr marL="91421" marR="91421" marT="45715" marB="45715" anchor="ctr">
                    <a:lnT w="28575" cap="flat" cmpd="sng" algn="ctr">
                      <a:solidFill>
                        <a:schemeClr val="tx1"/>
                      </a:solidFill>
                      <a:prstDash val="solid"/>
                      <a:round/>
                      <a:headEnd type="none" w="med" len="med"/>
                      <a:tailEnd type="none" w="med" len="med"/>
                    </a:lnT>
                    <a:solidFill>
                      <a:srgbClr val="F9EAD3"/>
                    </a:solidFill>
                  </a:tcPr>
                </a:tc>
                <a:tc>
                  <a:txBody>
                    <a:bodyPr/>
                    <a:lstStyle/>
                    <a:p>
                      <a:pPr algn="ctr"/>
                      <a:r>
                        <a:rPr lang="en-CA" sz="1800" dirty="0">
                          <a:latin typeface="Century Gothic" panose="020B0502020202020204" pitchFamily="34" charset="0"/>
                        </a:rPr>
                        <a:t>20</a:t>
                      </a:r>
                    </a:p>
                  </a:txBody>
                  <a:tcPr marL="91421" marR="91421" marT="45715" marB="45715" anchor="ctr">
                    <a:lnT w="28575" cap="flat" cmpd="sng" algn="ctr">
                      <a:solidFill>
                        <a:schemeClr val="tx1"/>
                      </a:solidFill>
                      <a:prstDash val="solid"/>
                      <a:round/>
                      <a:headEnd type="none" w="med" len="med"/>
                      <a:tailEnd type="none" w="med" len="med"/>
                    </a:lnT>
                    <a:solidFill>
                      <a:srgbClr val="F9EAD3"/>
                    </a:solidFill>
                  </a:tcPr>
                </a:tc>
                <a:extLst>
                  <a:ext uri="{0D108BD9-81ED-4DB2-BD59-A6C34878D82A}">
                    <a16:rowId xmlns:a16="http://schemas.microsoft.com/office/drawing/2014/main" val="10006"/>
                  </a:ext>
                </a:extLst>
              </a:tr>
              <a:tr h="370795">
                <a:tc>
                  <a:txBody>
                    <a:bodyPr/>
                    <a:lstStyle/>
                    <a:p>
                      <a:r>
                        <a:rPr lang="en-CA" sz="1800" dirty="0">
                          <a:latin typeface="Century Gothic" panose="020B0502020202020204" pitchFamily="34" charset="0"/>
                        </a:rPr>
                        <a:t>Hommes</a:t>
                      </a:r>
                    </a:p>
                  </a:txBody>
                  <a:tcPr marL="91421" marR="91421" marT="45715" marB="45715">
                    <a:solidFill>
                      <a:schemeClr val="bg1"/>
                    </a:solidFill>
                  </a:tcPr>
                </a:tc>
                <a:tc>
                  <a:txBody>
                    <a:bodyPr/>
                    <a:lstStyle/>
                    <a:p>
                      <a:pPr algn="ctr"/>
                      <a:r>
                        <a:rPr lang="en-CA" sz="1800" dirty="0">
                          <a:latin typeface="Century Gothic" panose="020B0502020202020204" pitchFamily="34" charset="0"/>
                        </a:rPr>
                        <a:t>130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65</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Hommes</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latin typeface="Century Gothic" panose="020B0502020202020204" pitchFamily="34" charset="0"/>
                        </a:rPr>
                        <a:t>308</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77</a:t>
                      </a:r>
                    </a:p>
                  </a:txBody>
                  <a:tcPr marL="91421" marR="91421" marT="45715" marB="45715" anchor="ctr">
                    <a:solidFill>
                      <a:schemeClr val="bg1"/>
                    </a:solidFill>
                  </a:tcPr>
                </a:tc>
                <a:extLst>
                  <a:ext uri="{0D108BD9-81ED-4DB2-BD59-A6C34878D82A}">
                    <a16:rowId xmlns:a16="http://schemas.microsoft.com/office/drawing/2014/main" val="10007"/>
                  </a:ext>
                </a:extLst>
              </a:tr>
              <a:tr h="370795">
                <a:tc>
                  <a:txBody>
                    <a:bodyPr/>
                    <a:lstStyle/>
                    <a:p>
                      <a:r>
                        <a:rPr lang="en-CA" sz="1800" dirty="0">
                          <a:latin typeface="Century Gothic" panose="020B0502020202020204" pitchFamily="34" charset="0"/>
                        </a:rPr>
                        <a:t>Diverse </a:t>
                      </a:r>
                      <a:r>
                        <a:rPr lang="en-CA" sz="1800" dirty="0" err="1">
                          <a:latin typeface="Century Gothic" panose="020B0502020202020204" pitchFamily="34" charset="0"/>
                        </a:rPr>
                        <a:t>identité</a:t>
                      </a:r>
                      <a:endParaRPr lang="en-CA" sz="1800" dirty="0">
                        <a:latin typeface="Century Gothic" panose="020B0502020202020204" pitchFamily="34" charset="0"/>
                      </a:endParaRP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Diverse </a:t>
                      </a:r>
                      <a:r>
                        <a:rPr lang="en-CA" sz="1800" dirty="0" err="1">
                          <a:latin typeface="Century Gothic" panose="020B0502020202020204" pitchFamily="34" charset="0"/>
                        </a:rPr>
                        <a:t>identité</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F9EAD3"/>
                    </a:solidFill>
                  </a:tcPr>
                </a:tc>
                <a:tc>
                  <a:txBody>
                    <a:bodyPr/>
                    <a:lstStyle/>
                    <a:p>
                      <a:pPr algn="ctr"/>
                      <a:r>
                        <a:rPr lang="en-CA" sz="1800" dirty="0">
                          <a:latin typeface="Century Gothic" panose="020B0502020202020204" pitchFamily="34" charset="0"/>
                        </a:rPr>
                        <a:t>12</a:t>
                      </a:r>
                    </a:p>
                  </a:txBody>
                  <a:tcPr marL="91421" marR="91421" marT="45715" marB="45715" anchor="ctr">
                    <a:lnB w="28575" cap="flat" cmpd="sng" algn="ctr">
                      <a:solidFill>
                        <a:schemeClr val="tx1"/>
                      </a:solidFill>
                      <a:prstDash val="solid"/>
                      <a:round/>
                      <a:headEnd type="none" w="med" len="med"/>
                      <a:tailEnd type="none" w="med" len="med"/>
                    </a:lnB>
                    <a:solidFill>
                      <a:srgbClr val="F9EAD3"/>
                    </a:solidFill>
                  </a:tcPr>
                </a:tc>
                <a:tc>
                  <a:txBody>
                    <a:bodyPr/>
                    <a:lstStyle/>
                    <a:p>
                      <a:pPr algn="ctr"/>
                      <a:r>
                        <a:rPr lang="en-CA" sz="1800" dirty="0">
                          <a:latin typeface="Century Gothic" panose="020B0502020202020204" pitchFamily="34" charset="0"/>
                        </a:rPr>
                        <a:t>3</a:t>
                      </a:r>
                    </a:p>
                  </a:txBody>
                  <a:tcPr marL="91421" marR="91421" marT="45715" marB="45715" anchor="ctr">
                    <a:lnB w="28575" cap="flat" cmpd="sng" algn="ctr">
                      <a:solidFill>
                        <a:schemeClr val="tx1"/>
                      </a:solidFill>
                      <a:prstDash val="solid"/>
                      <a:round/>
                      <a:headEnd type="none" w="med" len="med"/>
                      <a:tailEnd type="none" w="med" len="med"/>
                    </a:lnB>
                    <a:solidFill>
                      <a:srgbClr val="F9EAD3"/>
                    </a:solidFill>
                  </a:tcPr>
                </a:tc>
                <a:extLst>
                  <a:ext uri="{0D108BD9-81ED-4DB2-BD59-A6C34878D82A}">
                    <a16:rowId xmlns:a16="http://schemas.microsoft.com/office/drawing/2014/main" val="10008"/>
                  </a:ext>
                </a:extLst>
              </a:tr>
              <a:tr h="370795">
                <a:tc>
                  <a:txBody>
                    <a:bodyPr/>
                    <a:lstStyle/>
                    <a:p>
                      <a:r>
                        <a:rPr lang="en-CA" sz="1800" dirty="0">
                          <a:latin typeface="Century Gothic" panose="020B0502020202020204" pitchFamily="34" charset="0"/>
                        </a:rPr>
                        <a:t>Jeunes</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40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20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Jeunes</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F9EAD3"/>
                    </a:solidFill>
                  </a:tcPr>
                </a:tc>
                <a:tc>
                  <a:txBody>
                    <a:bodyPr/>
                    <a:lstStyle/>
                    <a:p>
                      <a:pPr algn="ctr"/>
                      <a:r>
                        <a:rPr lang="en-CA" sz="1800" dirty="0">
                          <a:latin typeface="Century Gothic" panose="020B0502020202020204" pitchFamily="34" charset="0"/>
                        </a:rPr>
                        <a:t>40</a:t>
                      </a:r>
                    </a:p>
                  </a:txBody>
                  <a:tcPr marL="91421" marR="91421" marT="45715" marB="45715" anchor="ctr">
                    <a:lnT w="28575" cap="flat" cmpd="sng" algn="ctr">
                      <a:solidFill>
                        <a:schemeClr val="tx1"/>
                      </a:solidFill>
                      <a:prstDash val="solid"/>
                      <a:round/>
                      <a:headEnd type="none" w="med" len="med"/>
                      <a:tailEnd type="none" w="med" len="med"/>
                    </a:lnT>
                    <a:solidFill>
                      <a:srgbClr val="F9EAD3"/>
                    </a:solidFill>
                  </a:tcPr>
                </a:tc>
                <a:tc>
                  <a:txBody>
                    <a:bodyPr/>
                    <a:lstStyle/>
                    <a:p>
                      <a:pPr algn="ctr"/>
                      <a:r>
                        <a:rPr lang="en-CA" sz="1800" dirty="0">
                          <a:latin typeface="Century Gothic" panose="020B0502020202020204" pitchFamily="34" charset="0"/>
                        </a:rPr>
                        <a:t>10</a:t>
                      </a:r>
                    </a:p>
                  </a:txBody>
                  <a:tcPr marL="91421" marR="91421" marT="45715" marB="45715" anchor="ctr">
                    <a:lnT w="28575" cap="flat" cmpd="sng" algn="ctr">
                      <a:solidFill>
                        <a:schemeClr val="tx1"/>
                      </a:solidFill>
                      <a:prstDash val="solid"/>
                      <a:round/>
                      <a:headEnd type="none" w="med" len="med"/>
                      <a:tailEnd type="none" w="med" len="med"/>
                    </a:lnT>
                    <a:solidFill>
                      <a:srgbClr val="F9EAD3"/>
                    </a:solidFill>
                  </a:tcPr>
                </a:tc>
                <a:extLst>
                  <a:ext uri="{0D108BD9-81ED-4DB2-BD59-A6C34878D82A}">
                    <a16:rowId xmlns:a16="http://schemas.microsoft.com/office/drawing/2014/main" val="10009"/>
                  </a:ext>
                </a:extLst>
              </a:tr>
              <a:tr h="370795">
                <a:tc>
                  <a:txBody>
                    <a:bodyPr/>
                    <a:lstStyle/>
                    <a:p>
                      <a:r>
                        <a:rPr lang="en-CA" sz="1800" dirty="0" err="1">
                          <a:latin typeface="Century Gothic" panose="020B0502020202020204" pitchFamily="34" charset="0"/>
                        </a:rPr>
                        <a:t>Adultes</a:t>
                      </a:r>
                      <a:endParaRPr lang="en-CA" sz="1800" dirty="0">
                        <a:latin typeface="Century Gothic" panose="020B0502020202020204" pitchFamily="34" charset="0"/>
                      </a:endParaRPr>
                    </a:p>
                  </a:txBody>
                  <a:tcPr marL="91421" marR="91421" marT="45715" marB="45715">
                    <a:solidFill>
                      <a:schemeClr val="bg1"/>
                    </a:solidFill>
                  </a:tcPr>
                </a:tc>
                <a:tc>
                  <a:txBody>
                    <a:bodyPr/>
                    <a:lstStyle/>
                    <a:p>
                      <a:pPr algn="ctr"/>
                      <a:r>
                        <a:rPr lang="en-CA" sz="1800" dirty="0">
                          <a:latin typeface="Century Gothic" panose="020B0502020202020204" pitchFamily="34" charset="0"/>
                        </a:rPr>
                        <a:t>100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50</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err="1">
                          <a:latin typeface="Century Gothic" panose="020B0502020202020204" pitchFamily="34" charset="0"/>
                        </a:rPr>
                        <a:t>Adultes</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latin typeface="Century Gothic" panose="020B0502020202020204" pitchFamily="34" charset="0"/>
                        </a:rPr>
                        <a:t>240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60</a:t>
                      </a:r>
                    </a:p>
                  </a:txBody>
                  <a:tcPr marL="91421" marR="91421" marT="45715" marB="45715" anchor="ctr">
                    <a:solidFill>
                      <a:schemeClr val="bg1"/>
                    </a:solidFill>
                  </a:tcPr>
                </a:tc>
                <a:extLst>
                  <a:ext uri="{0D108BD9-81ED-4DB2-BD59-A6C34878D82A}">
                    <a16:rowId xmlns:a16="http://schemas.microsoft.com/office/drawing/2014/main" val="10010"/>
                  </a:ext>
                </a:extLst>
              </a:tr>
              <a:tr h="370795">
                <a:tc>
                  <a:txBody>
                    <a:bodyPr/>
                    <a:lstStyle/>
                    <a:p>
                      <a:r>
                        <a:rPr lang="en-CA" sz="1800" dirty="0" err="1">
                          <a:latin typeface="Century Gothic" panose="020B0502020202020204" pitchFamily="34" charset="0"/>
                        </a:rPr>
                        <a:t>Adultes</a:t>
                      </a:r>
                      <a:r>
                        <a:rPr lang="en-CA" sz="1800" dirty="0">
                          <a:latin typeface="Century Gothic" panose="020B0502020202020204" pitchFamily="34" charset="0"/>
                        </a:rPr>
                        <a:t> </a:t>
                      </a:r>
                      <a:r>
                        <a:rPr lang="en-CA" sz="1800" dirty="0" err="1">
                          <a:latin typeface="Century Gothic" panose="020B0502020202020204" pitchFamily="34" charset="0"/>
                        </a:rPr>
                        <a:t>âgés</a:t>
                      </a:r>
                      <a:endParaRPr lang="en-CA" sz="1800" dirty="0">
                        <a:latin typeface="Century Gothic" panose="020B0502020202020204" pitchFamily="34" charset="0"/>
                      </a:endParaRPr>
                    </a:p>
                  </a:txBody>
                  <a:tcPr marL="91421" marR="91421" marT="45715" marB="45715">
                    <a:solidFill>
                      <a:schemeClr val="bg1"/>
                    </a:solidFill>
                  </a:tcPr>
                </a:tc>
                <a:tc>
                  <a:txBody>
                    <a:bodyPr/>
                    <a:lstStyle/>
                    <a:p>
                      <a:pPr algn="ctr"/>
                      <a:r>
                        <a:rPr lang="en-CA" sz="1800" dirty="0">
                          <a:latin typeface="Century Gothic" panose="020B0502020202020204" pitchFamily="34" charset="0"/>
                        </a:rPr>
                        <a:t>50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25</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err="1">
                          <a:latin typeface="Century Gothic" panose="020B0502020202020204" pitchFamily="34" charset="0"/>
                        </a:rPr>
                        <a:t>Adultes</a:t>
                      </a:r>
                      <a:r>
                        <a:rPr lang="en-CA" sz="1800" dirty="0">
                          <a:latin typeface="Century Gothic" panose="020B0502020202020204" pitchFamily="34" charset="0"/>
                        </a:rPr>
                        <a:t> </a:t>
                      </a:r>
                      <a:r>
                        <a:rPr lang="en-CA" sz="1800" dirty="0" err="1">
                          <a:latin typeface="Century Gothic" panose="020B0502020202020204" pitchFamily="34" charset="0"/>
                        </a:rPr>
                        <a:t>âgés</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latin typeface="Century Gothic" panose="020B0502020202020204" pitchFamily="34" charset="0"/>
                        </a:rPr>
                        <a:t>80</a:t>
                      </a:r>
                    </a:p>
                  </a:txBody>
                  <a:tcPr marL="91421" marR="91421" marT="45715" marB="45715" anchor="ctr">
                    <a:solidFill>
                      <a:schemeClr val="bg1"/>
                    </a:solidFill>
                  </a:tcPr>
                </a:tc>
                <a:tc>
                  <a:txBody>
                    <a:bodyPr/>
                    <a:lstStyle/>
                    <a:p>
                      <a:pPr algn="ctr"/>
                      <a:r>
                        <a:rPr lang="en-CA" sz="1800" dirty="0">
                          <a:latin typeface="Century Gothic" panose="020B0502020202020204" pitchFamily="34" charset="0"/>
                        </a:rPr>
                        <a:t>20</a:t>
                      </a:r>
                    </a:p>
                  </a:txBody>
                  <a:tcPr marL="91421" marR="91421" marT="45715" marB="45715" anchor="ctr">
                    <a:solidFill>
                      <a:schemeClr val="bg1"/>
                    </a:solidFill>
                  </a:tcPr>
                </a:tc>
                <a:extLst>
                  <a:ext uri="{0D108BD9-81ED-4DB2-BD59-A6C34878D82A}">
                    <a16:rowId xmlns:a16="http://schemas.microsoft.com/office/drawing/2014/main" val="10011"/>
                  </a:ext>
                </a:extLst>
              </a:tr>
              <a:tr h="370795">
                <a:tc>
                  <a:txBody>
                    <a:bodyPr/>
                    <a:lstStyle/>
                    <a:p>
                      <a:r>
                        <a:rPr lang="en-CA" sz="1800" dirty="0" err="1">
                          <a:latin typeface="Century Gothic" panose="020B0502020202020204" pitchFamily="34" charset="0"/>
                        </a:rPr>
                        <a:t>Aînés</a:t>
                      </a:r>
                      <a:endParaRPr lang="en-CA" sz="1800" dirty="0">
                        <a:latin typeface="Century Gothic" panose="020B0502020202020204" pitchFamily="34" charset="0"/>
                      </a:endParaRP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err="1">
                          <a:latin typeface="Century Gothic" panose="020B0502020202020204" pitchFamily="34" charset="0"/>
                        </a:rPr>
                        <a:t>Aînés</a:t>
                      </a: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40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latin typeface="Century Gothic" panose="020B0502020202020204" pitchFamily="34" charset="0"/>
                        </a:rPr>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70795">
                <a:tc>
                  <a:txBody>
                    <a:bodyPr/>
                    <a:lstStyle/>
                    <a:p>
                      <a:r>
                        <a:rPr lang="en-CA" sz="1800" dirty="0">
                          <a:latin typeface="Century Gothic" panose="020B0502020202020204" pitchFamily="34" charset="0"/>
                        </a:rPr>
                        <a:t>Total</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200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100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latin typeface="Century Gothic" panose="020B0502020202020204" pitchFamily="34" charset="0"/>
                      </a:endParaRPr>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latin typeface="Century Gothic" panose="020B0502020202020204" pitchFamily="34" charset="0"/>
                        </a:rPr>
                        <a:t>Total</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400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latin typeface="Century Gothic" panose="020B0502020202020204" pitchFamily="34" charset="0"/>
                        </a:rPr>
                        <a:t>100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13"/>
                  </a:ext>
                </a:extLst>
              </a:tr>
            </a:tbl>
          </a:graphicData>
        </a:graphic>
      </p:graphicFrame>
      <p:sp>
        <p:nvSpPr>
          <p:cNvPr id="29831" name="Content Placeholder 1">
            <a:extLst>
              <a:ext uri="{FF2B5EF4-FFF2-40B4-BE49-F238E27FC236}">
                <a16:creationId xmlns:a16="http://schemas.microsoft.com/office/drawing/2014/main" id="{1F2E64C8-AFF1-7AFA-E488-E984D4A86EC9}"/>
              </a:ext>
            </a:extLst>
          </p:cNvPr>
          <p:cNvSpPr>
            <a:spLocks noGrp="1"/>
          </p:cNvSpPr>
          <p:nvPr>
            <p:ph sz="quarter" idx="13"/>
            <p:custDataLst>
              <p:tags r:id="rId2"/>
            </p:custDataLst>
          </p:nvPr>
        </p:nvSpPr>
        <p:spPr>
          <a:xfrm>
            <a:off x="552450" y="616744"/>
            <a:ext cx="10972800" cy="495300"/>
          </a:xfrm>
        </p:spPr>
        <p:txBody>
          <a:bodyPr/>
          <a:lstStyle/>
          <a:p>
            <a:r>
              <a:rPr altLang="en-US" b="1" dirty="0">
                <a:solidFill>
                  <a:schemeClr val="tx1"/>
                </a:solidFill>
              </a:rPr>
              <a:t>Option 4 : </a:t>
            </a:r>
            <a:r>
              <a:rPr lang="fr-CA" altLang="en-US" b="1" dirty="0">
                <a:solidFill>
                  <a:schemeClr val="tx1"/>
                </a:solidFill>
              </a:rPr>
              <a:t>Comparer les informations démographiques</a:t>
            </a:r>
          </a:p>
          <a:p>
            <a:endParaRPr altLang="en-US" b="1" dirty="0">
              <a:solidFill>
                <a:schemeClr val="tx1"/>
              </a:solidFill>
            </a:endParaRPr>
          </a:p>
          <a:p>
            <a:endParaRPr altLang="en-US" b="1" dirty="0">
              <a:solidFill>
                <a:schemeClr val="tx1"/>
              </a:solidFill>
            </a:endParaRPr>
          </a:p>
        </p:txBody>
      </p:sp>
      <p:sp>
        <p:nvSpPr>
          <p:cNvPr id="29832" name="Slide Number Placeholder 3">
            <a:extLst>
              <a:ext uri="{FF2B5EF4-FFF2-40B4-BE49-F238E27FC236}">
                <a16:creationId xmlns:a16="http://schemas.microsoft.com/office/drawing/2014/main" id="{27FCEAC6-8FD2-204E-900B-2A0A17C0F10D}"/>
              </a:ext>
            </a:extLst>
          </p:cNvPr>
          <p:cNvSpPr>
            <a:spLocks noGrp="1" noChangeArrowheads="1"/>
          </p:cNvSpPr>
          <p:nvPr>
            <p:ph type="sldNum" sz="quarter" idx="16"/>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A04416-3F12-46F8-A029-430C41A57DE4}" type="slidenum">
              <a:rPr lang="en-US" altLang="en-US" sz="1200" smtClean="0">
                <a:solidFill>
                  <a:srgbClr val="7F7F7F"/>
                </a:solidFill>
                <a:cs typeface="ヒラギノ角ゴ Pro W3"/>
              </a:rPr>
              <a:pPr>
                <a:spcBef>
                  <a:spcPct val="0"/>
                </a:spcBef>
                <a:buClrTx/>
                <a:buFontTx/>
                <a:buNone/>
              </a:pPr>
              <a:t>13</a:t>
            </a:fld>
            <a:endParaRPr lang="en-US" altLang="en-US" sz="1200">
              <a:solidFill>
                <a:srgbClr val="7F7F7F"/>
              </a:solidFill>
              <a:cs typeface="ヒラギノ角ゴ Pro W3"/>
            </a:endParaRPr>
          </a:p>
        </p:txBody>
      </p:sp>
      <p:pic>
        <p:nvPicPr>
          <p:cNvPr id="29833" name="Picture 2">
            <a:extLst>
              <a:ext uri="{FF2B5EF4-FFF2-40B4-BE49-F238E27FC236}">
                <a16:creationId xmlns:a16="http://schemas.microsoft.com/office/drawing/2014/main" id="{06C56D9B-37AC-FAB4-9D54-3DCAAC0F3FF7}"/>
              </a:ext>
            </a:extLst>
          </p:cNvPr>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834" name="Picture 4">
            <a:extLst>
              <a:ext uri="{FF2B5EF4-FFF2-40B4-BE49-F238E27FC236}">
                <a16:creationId xmlns:a16="http://schemas.microsoft.com/office/drawing/2014/main" id="{5471CDBD-D34E-E43D-020F-AD89B9A333DA}"/>
              </a:ext>
            </a:extLst>
          </p:cNvPr>
          <p:cNvPicPr>
            <a:picLocks noChangeAspect="1" noChangeArrowheads="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a:extLst>
              <a:ext uri="{FF2B5EF4-FFF2-40B4-BE49-F238E27FC236}">
                <a16:creationId xmlns:a16="http://schemas.microsoft.com/office/drawing/2014/main" id="{46B0ABBD-72F9-A9C6-3677-F2074DAA0D6C}"/>
              </a:ext>
            </a:extLst>
          </p:cNvPr>
          <p:cNvGrpSpPr>
            <a:grpSpLocks/>
          </p:cNvGrpSpPr>
          <p:nvPr>
            <p:custDataLst>
              <p:tags r:id="rId6"/>
            </p:custDataLst>
          </p:nvPr>
        </p:nvGrpSpPr>
        <p:grpSpPr bwMode="auto">
          <a:xfrm>
            <a:off x="9942513" y="1287463"/>
            <a:ext cx="2149078" cy="3954862"/>
            <a:chOff x="9942512" y="1287656"/>
            <a:chExt cx="2149454" cy="3954792"/>
          </a:xfrm>
        </p:grpSpPr>
        <p:sp>
          <p:nvSpPr>
            <p:cNvPr id="3" name="Rectangle 2">
              <a:extLst>
                <a:ext uri="{FF2B5EF4-FFF2-40B4-BE49-F238E27FC236}">
                  <a16:creationId xmlns:a16="http://schemas.microsoft.com/office/drawing/2014/main" id="{B51AC584-B1C4-404C-A5AD-AC2311A186AD}"/>
                </a:ext>
              </a:extLst>
            </p:cNvPr>
            <p:cNvSpPr/>
            <p:nvPr/>
          </p:nvSpPr>
          <p:spPr>
            <a:xfrm>
              <a:off x="9942513" y="1287656"/>
              <a:ext cx="2141912" cy="1739869"/>
            </a:xfrm>
            <a:prstGeom prst="rect">
              <a:avLst/>
            </a:prstGeom>
            <a:noFill/>
            <a:ln>
              <a:noFill/>
            </a:ln>
          </p:spPr>
          <p:style>
            <a:lnRef idx="0">
              <a:scrgbClr r="0" g="0" b="0"/>
            </a:lnRef>
            <a:fillRef idx="0">
              <a:scrgbClr r="0" g="0" b="0"/>
            </a:fillRef>
            <a:effectRef idx="0">
              <a:scrgbClr r="0" g="0" b="0"/>
            </a:effectRef>
            <a:fontRef idx="minor">
              <a:schemeClr val="accent1"/>
            </a:fontRef>
          </p:style>
          <p:txBody>
            <a:bodyPr anchor="ctr"/>
            <a:lstStyle/>
            <a:p>
              <a:pPr>
                <a:defRPr/>
              </a:pPr>
              <a:r>
                <a:rPr lang="fr-CA" dirty="0">
                  <a:solidFill>
                    <a:srgbClr val="C00000"/>
                  </a:solidFill>
                </a:rPr>
                <a:t>À considérer : S’agit-il de lacunes dans les services ou de la qualité des données?</a:t>
              </a:r>
              <a:endParaRPr lang="en-CA" dirty="0">
                <a:solidFill>
                  <a:srgbClr val="C00000"/>
                </a:solidFill>
              </a:endParaRPr>
            </a:p>
          </p:txBody>
        </p:sp>
        <p:sp>
          <p:nvSpPr>
            <p:cNvPr id="4" name="Rectangle: Rounded Corners 3">
              <a:extLst>
                <a:ext uri="{FF2B5EF4-FFF2-40B4-BE49-F238E27FC236}">
                  <a16:creationId xmlns:a16="http://schemas.microsoft.com/office/drawing/2014/main" id="{B219C15A-14EF-C902-7092-5AD158C4ADBF}"/>
                </a:ext>
              </a:extLst>
            </p:cNvPr>
            <p:cNvSpPr/>
            <p:nvPr/>
          </p:nvSpPr>
          <p:spPr>
            <a:xfrm>
              <a:off x="9950054" y="4209732"/>
              <a:ext cx="2141912" cy="1032716"/>
            </a:xfrm>
            <a:prstGeom prst="roundRect">
              <a:avLst/>
            </a:prstGeom>
            <a:ln w="38100">
              <a:solidFill>
                <a:srgbClr val="A5300F"/>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fr-CA" sz="1500" dirty="0"/>
                <a:t>Certains services ne font-ils pas l’objet d’établissement de rapport?</a:t>
              </a:r>
              <a:endParaRPr lang="en-CA" sz="1500" dirty="0"/>
            </a:p>
          </p:txBody>
        </p:sp>
        <p:sp>
          <p:nvSpPr>
            <p:cNvPr id="10" name="Rectangle: Rounded Corners 9">
              <a:extLst>
                <a:ext uri="{FF2B5EF4-FFF2-40B4-BE49-F238E27FC236}">
                  <a16:creationId xmlns:a16="http://schemas.microsoft.com/office/drawing/2014/main" id="{58DFDE36-0C7C-5BBB-6426-8D8EC9026683}"/>
                </a:ext>
              </a:extLst>
            </p:cNvPr>
            <p:cNvSpPr/>
            <p:nvPr/>
          </p:nvSpPr>
          <p:spPr>
            <a:xfrm>
              <a:off x="9942512" y="3197108"/>
              <a:ext cx="2141912" cy="927084"/>
            </a:xfrm>
            <a:prstGeom prst="roundRect">
              <a:avLst/>
            </a:prstGeom>
            <a:ln w="38100">
              <a:solidFill>
                <a:srgbClr val="A5300F"/>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fr-CA" sz="1500" dirty="0"/>
                <a:t>Est-ce qu’on demande à tout le monde de s’auto-identifier?</a:t>
              </a:r>
              <a:endParaRPr lang="en-CA" sz="1500" dirty="0"/>
            </a:p>
          </p:txBody>
        </p:sp>
      </p:grpSp>
      <p:sp>
        <p:nvSpPr>
          <p:cNvPr id="15" name="Rectangle: Rounded Corners 14">
            <a:extLst>
              <a:ext uri="{FF2B5EF4-FFF2-40B4-BE49-F238E27FC236}">
                <a16:creationId xmlns:a16="http://schemas.microsoft.com/office/drawing/2014/main" id="{1761B49D-E24D-6CC7-0856-3AC89CA3A7DA}"/>
              </a:ext>
            </a:extLst>
          </p:cNvPr>
          <p:cNvSpPr/>
          <p:nvPr>
            <p:custDataLst>
              <p:tags r:id="rId7"/>
            </p:custDataLst>
          </p:nvPr>
        </p:nvSpPr>
        <p:spPr>
          <a:xfrm>
            <a:off x="-34298" y="1349928"/>
            <a:ext cx="1344384" cy="2079072"/>
          </a:xfrm>
          <a:prstGeom prst="roundRect">
            <a:avLst/>
          </a:prstGeom>
          <a:ln w="38100">
            <a:solidFill>
              <a:srgbClr val="A5300F"/>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fr-CA" sz="1200" dirty="0"/>
              <a:t>Ou sont-elles attribuables à de faibles taux de réponse au sondage? Les données peuvent ne pas être représentatives.</a:t>
            </a:r>
            <a:endParaRPr lang="en-CA" sz="1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a:extLst>
              <a:ext uri="{FF2B5EF4-FFF2-40B4-BE49-F238E27FC236}">
                <a16:creationId xmlns:a16="http://schemas.microsoft.com/office/drawing/2014/main" id="{35F1EDF8-326C-1E8D-6711-A23670321C5B}"/>
              </a:ext>
            </a:extLst>
          </p:cNvPr>
          <p:cNvSpPr>
            <a:spLocks noGrp="1"/>
          </p:cNvSpPr>
          <p:nvPr>
            <p:ph sz="quarter" idx="13"/>
            <p:custDataLst>
              <p:tags r:id="rId1"/>
            </p:custDataLst>
          </p:nvPr>
        </p:nvSpPr>
        <p:spPr>
          <a:xfrm>
            <a:off x="609600" y="704850"/>
            <a:ext cx="10972800" cy="914400"/>
          </a:xfrm>
        </p:spPr>
        <p:txBody>
          <a:bodyPr/>
          <a:lstStyle/>
          <a:p>
            <a:r>
              <a:rPr lang="fr-CA" altLang="en-US" b="1" dirty="0">
                <a:solidFill>
                  <a:schemeClr val="tx1"/>
                </a:solidFill>
              </a:rPr>
              <a:t>Rapport du SISA sur l'énumération –</a:t>
            </a:r>
            <a:r>
              <a:rPr altLang="en-US" b="1" dirty="0">
                <a:solidFill>
                  <a:schemeClr val="tx1"/>
                </a:solidFill>
              </a:rPr>
              <a:t> </a:t>
            </a:r>
            <a:r>
              <a:rPr altLang="en-US" b="1" dirty="0" err="1">
                <a:solidFill>
                  <a:schemeClr val="tx1"/>
                </a:solidFill>
              </a:rPr>
              <a:t>Données</a:t>
            </a:r>
            <a:r>
              <a:rPr altLang="en-US" b="1" dirty="0">
                <a:solidFill>
                  <a:schemeClr val="tx1"/>
                </a:solidFill>
              </a:rPr>
              <a:t> </a:t>
            </a:r>
            <a:r>
              <a:rPr altLang="en-US" b="1" dirty="0" err="1">
                <a:solidFill>
                  <a:schemeClr val="tx1"/>
                </a:solidFill>
              </a:rPr>
              <a:t>démographiques</a:t>
            </a:r>
            <a:endParaRPr altLang="en-US" b="1" dirty="0">
              <a:solidFill>
                <a:schemeClr val="tx1"/>
              </a:solidFill>
            </a:endParaRPr>
          </a:p>
          <a:p>
            <a:endParaRPr altLang="en-US" b="1" dirty="0">
              <a:solidFill>
                <a:schemeClr val="tx1"/>
              </a:solidFill>
            </a:endParaRPr>
          </a:p>
        </p:txBody>
      </p:sp>
      <p:sp>
        <p:nvSpPr>
          <p:cNvPr id="31747" name="Slide Number Placeholder 3">
            <a:extLst>
              <a:ext uri="{FF2B5EF4-FFF2-40B4-BE49-F238E27FC236}">
                <a16:creationId xmlns:a16="http://schemas.microsoft.com/office/drawing/2014/main" id="{B2962039-8E9E-B74C-E73A-FADEFCE4AF2C}"/>
              </a:ext>
            </a:extLst>
          </p:cNvPr>
          <p:cNvSpPr>
            <a:spLocks noGrp="1" noChangeArrowheads="1"/>
          </p:cNvSpPr>
          <p:nvPr>
            <p:ph type="sldNum" sz="quarter" idx="16"/>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98B9E760-DAE5-4546-AB61-22130A4CC32D}" type="slidenum">
              <a:rPr lang="en-US" altLang="en-US" sz="1200" smtClean="0">
                <a:solidFill>
                  <a:srgbClr val="7F7F7F"/>
                </a:solidFill>
                <a:cs typeface="ヒラギノ角ゴ Pro W3"/>
              </a:rPr>
              <a:pPr>
                <a:spcBef>
                  <a:spcPct val="0"/>
                </a:spcBef>
                <a:buClrTx/>
                <a:buFontTx/>
                <a:buNone/>
              </a:pPr>
              <a:t>14</a:t>
            </a:fld>
            <a:endParaRPr lang="en-US" altLang="en-US" sz="1200">
              <a:solidFill>
                <a:srgbClr val="7F7F7F"/>
              </a:solidFill>
              <a:cs typeface="ヒラギノ角ゴ Pro W3"/>
            </a:endParaRPr>
          </a:p>
        </p:txBody>
      </p:sp>
      <p:pic>
        <p:nvPicPr>
          <p:cNvPr id="31748" name="Picture 2">
            <a:extLst>
              <a:ext uri="{FF2B5EF4-FFF2-40B4-BE49-F238E27FC236}">
                <a16:creationId xmlns:a16="http://schemas.microsoft.com/office/drawing/2014/main" id="{357131F5-E32A-BC60-84FC-AEE2C4C4BD09}"/>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4">
            <a:extLst>
              <a:ext uri="{FF2B5EF4-FFF2-40B4-BE49-F238E27FC236}">
                <a16:creationId xmlns:a16="http://schemas.microsoft.com/office/drawing/2014/main" id="{4FB66F6F-3002-0A7C-AE97-480AD810D8BA}"/>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Content Placeholder 4">
            <a:extLst>
              <a:ext uri="{FF2B5EF4-FFF2-40B4-BE49-F238E27FC236}">
                <a16:creationId xmlns:a16="http://schemas.microsoft.com/office/drawing/2014/main" id="{0AE16109-83C0-3708-CDCF-47797B78350A}"/>
              </a:ext>
            </a:extLst>
          </p:cNvPr>
          <p:cNvPicPr>
            <a:picLocks noGrp="1" noChangeAspect="1" noChangeArrowheads="1"/>
          </p:cNvPicPr>
          <p:nvPr>
            <p:ph sz="quarter" idx="15"/>
            <p:custDataLst>
              <p:tags r:id="rId5"/>
            </p:custDataLst>
          </p:nvPr>
        </p:nvPicPr>
        <p:blipFill>
          <a:blip r:embed="rId10">
            <a:extLst>
              <a:ext uri="{28A0092B-C50C-407E-A947-70E740481C1C}">
                <a14:useLocalDpi xmlns:a14="http://schemas.microsoft.com/office/drawing/2010/main" val="0"/>
              </a:ext>
            </a:extLst>
          </a:blip>
          <a:srcRect/>
          <a:stretch>
            <a:fillRect/>
          </a:stretch>
        </p:blipFill>
        <p:spPr>
          <a:xfrm>
            <a:off x="676275" y="1795463"/>
            <a:ext cx="10918825" cy="4240212"/>
          </a:xfrm>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a:extLst>
              <a:ext uri="{FF2B5EF4-FFF2-40B4-BE49-F238E27FC236}">
                <a16:creationId xmlns:a16="http://schemas.microsoft.com/office/drawing/2014/main" id="{3730CE73-2954-B4B4-52F6-451891101D4C}"/>
              </a:ext>
            </a:extLst>
          </p:cNvPr>
          <p:cNvSpPr>
            <a:spLocks noGrp="1"/>
          </p:cNvSpPr>
          <p:nvPr>
            <p:ph sz="quarter" idx="13"/>
            <p:custDataLst>
              <p:tags r:id="rId1"/>
            </p:custDataLst>
          </p:nvPr>
        </p:nvSpPr>
        <p:spPr>
          <a:xfrm>
            <a:off x="609600" y="559622"/>
            <a:ext cx="10972800" cy="914400"/>
          </a:xfrm>
        </p:spPr>
        <p:txBody>
          <a:bodyPr/>
          <a:lstStyle/>
          <a:p>
            <a:r>
              <a:rPr altLang="en-US" b="1" dirty="0">
                <a:solidFill>
                  <a:schemeClr val="tx1"/>
                </a:solidFill>
              </a:rPr>
              <a:t>En </a:t>
            </a:r>
            <a:r>
              <a:rPr altLang="en-US" b="1" dirty="0" err="1">
                <a:solidFill>
                  <a:schemeClr val="tx1"/>
                </a:solidFill>
              </a:rPr>
              <a:t>somme</a:t>
            </a:r>
            <a:endParaRPr altLang="en-US" b="1" dirty="0">
              <a:solidFill>
                <a:schemeClr val="tx1"/>
              </a:solidFill>
            </a:endParaRPr>
          </a:p>
          <a:p>
            <a:endParaRPr altLang="en-US" b="1" dirty="0">
              <a:solidFill>
                <a:schemeClr val="tx1"/>
              </a:solidFill>
            </a:endParaRPr>
          </a:p>
          <a:p>
            <a:endParaRPr altLang="en-US" b="1" dirty="0">
              <a:solidFill>
                <a:schemeClr val="tx1"/>
              </a:solidFill>
            </a:endParaRPr>
          </a:p>
        </p:txBody>
      </p:sp>
      <p:sp>
        <p:nvSpPr>
          <p:cNvPr id="33795" name="Slide Number Placeholder 3">
            <a:extLst>
              <a:ext uri="{FF2B5EF4-FFF2-40B4-BE49-F238E27FC236}">
                <a16:creationId xmlns:a16="http://schemas.microsoft.com/office/drawing/2014/main" id="{C0E6165B-68E2-7ADB-437B-86B9F1AA50C5}"/>
              </a:ext>
            </a:extLst>
          </p:cNvPr>
          <p:cNvSpPr>
            <a:spLocks noGrp="1" noChangeArrowheads="1"/>
          </p:cNvSpPr>
          <p:nvPr>
            <p:ph type="sldNum" sz="quarter" idx="16"/>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D4920785-018D-4341-B884-787EEDA1A33B}" type="slidenum">
              <a:rPr lang="en-US" altLang="en-US" sz="1200" smtClean="0">
                <a:solidFill>
                  <a:srgbClr val="7F7F7F"/>
                </a:solidFill>
                <a:cs typeface="ヒラギノ角ゴ Pro W3"/>
              </a:rPr>
              <a:pPr>
                <a:spcBef>
                  <a:spcPct val="0"/>
                </a:spcBef>
                <a:buClrTx/>
                <a:buFontTx/>
                <a:buNone/>
              </a:pPr>
              <a:t>15</a:t>
            </a:fld>
            <a:endParaRPr lang="en-US" altLang="en-US" sz="1200">
              <a:solidFill>
                <a:srgbClr val="7F7F7F"/>
              </a:solidFill>
              <a:cs typeface="ヒラギノ角ゴ Pro W3"/>
            </a:endParaRPr>
          </a:p>
        </p:txBody>
      </p:sp>
      <p:pic>
        <p:nvPicPr>
          <p:cNvPr id="33796" name="Picture 2">
            <a:extLst>
              <a:ext uri="{FF2B5EF4-FFF2-40B4-BE49-F238E27FC236}">
                <a16:creationId xmlns:a16="http://schemas.microsoft.com/office/drawing/2014/main" id="{319ECC0C-BB64-95B8-82FD-5F003A4303FF}"/>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a:extLst>
              <a:ext uri="{FF2B5EF4-FFF2-40B4-BE49-F238E27FC236}">
                <a16:creationId xmlns:a16="http://schemas.microsoft.com/office/drawing/2014/main" id="{40ADCF6D-E762-73D5-8DB0-ADDA407C9E33}"/>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ontent Placeholder 5">
            <a:extLst>
              <a:ext uri="{FF2B5EF4-FFF2-40B4-BE49-F238E27FC236}">
                <a16:creationId xmlns:a16="http://schemas.microsoft.com/office/drawing/2014/main" id="{92F1F419-3014-5E51-D169-491FD2D84BEB}"/>
              </a:ext>
            </a:extLst>
          </p:cNvPr>
          <p:cNvGraphicFramePr>
            <a:graphicFrameLocks noGrp="1"/>
          </p:cNvGraphicFramePr>
          <p:nvPr>
            <p:ph sz="quarter" idx="15"/>
            <p:custDataLst>
              <p:tags r:id="rId5"/>
            </p:custDataLst>
            <p:extLst>
              <p:ext uri="{D42A27DB-BD31-4B8C-83A1-F6EECF244321}">
                <p14:modId xmlns:p14="http://schemas.microsoft.com/office/powerpoint/2010/main" val="1539752795"/>
              </p:ext>
            </p:extLst>
          </p:nvPr>
        </p:nvGraphicFramePr>
        <p:xfrm>
          <a:off x="285197" y="1016822"/>
          <a:ext cx="11536916" cy="547080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a:extLst>
              <a:ext uri="{FF2B5EF4-FFF2-40B4-BE49-F238E27FC236}">
                <a16:creationId xmlns:a16="http://schemas.microsoft.com/office/drawing/2014/main" id="{41949745-344A-90A6-2160-A41EAA01BE7A}"/>
              </a:ext>
            </a:extLst>
          </p:cNvPr>
          <p:cNvSpPr>
            <a:spLocks noGrp="1"/>
          </p:cNvSpPr>
          <p:nvPr>
            <p:ph sz="quarter" idx="13"/>
            <p:custDataLst>
              <p:tags r:id="rId1"/>
            </p:custDataLst>
          </p:nvPr>
        </p:nvSpPr>
        <p:spPr>
          <a:xfrm>
            <a:off x="609600" y="704850"/>
            <a:ext cx="10972800" cy="914400"/>
          </a:xfrm>
        </p:spPr>
        <p:txBody>
          <a:bodyPr/>
          <a:lstStyle/>
          <a:p>
            <a:r>
              <a:rPr altLang="en-US" b="1" dirty="0" err="1">
                <a:solidFill>
                  <a:schemeClr val="tx1"/>
                </a:solidFill>
              </a:rPr>
              <a:t>Ressources</a:t>
            </a:r>
            <a:endParaRPr altLang="en-US" b="1" dirty="0">
              <a:solidFill>
                <a:schemeClr val="tx1"/>
              </a:solidFill>
            </a:endParaRPr>
          </a:p>
        </p:txBody>
      </p:sp>
      <p:sp>
        <p:nvSpPr>
          <p:cNvPr id="34819" name="Content Placeholder 2">
            <a:extLst>
              <a:ext uri="{FF2B5EF4-FFF2-40B4-BE49-F238E27FC236}">
                <a16:creationId xmlns:a16="http://schemas.microsoft.com/office/drawing/2014/main" id="{EA45A3B3-348C-D0D8-2A5E-CF6D69042BFD}"/>
              </a:ext>
            </a:extLst>
          </p:cNvPr>
          <p:cNvSpPr>
            <a:spLocks noGrp="1"/>
          </p:cNvSpPr>
          <p:nvPr>
            <p:ph sz="quarter" idx="15"/>
            <p:custDataLst>
              <p:tags r:id="rId2"/>
            </p:custDataLst>
          </p:nvPr>
        </p:nvSpPr>
        <p:spPr>
          <a:xfrm>
            <a:off x="649288" y="1795463"/>
            <a:ext cx="10972800" cy="4240212"/>
          </a:xfrm>
        </p:spPr>
        <p:txBody>
          <a:bodyPr/>
          <a:lstStyle/>
          <a:p>
            <a:pPr>
              <a:buClr>
                <a:srgbClr val="A5300F"/>
              </a:buClr>
            </a:pPr>
            <a:r>
              <a:rPr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Le </a:t>
            </a:r>
            <a:r>
              <a:rPr altLang="en-US" dirty="0" err="1">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dénombrement</a:t>
            </a:r>
            <a:r>
              <a:rPr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 </a:t>
            </a:r>
            <a:r>
              <a:rPr lang="fr-CA"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a:t>
            </a:r>
            <a:r>
              <a:rPr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 Guide du rapport </a:t>
            </a:r>
            <a:r>
              <a:rPr lang="fr-CA"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a:t>
            </a:r>
            <a:r>
              <a:rPr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 </a:t>
            </a:r>
            <a:r>
              <a:rPr altLang="en-US" dirty="0" err="1">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Plateforme</a:t>
            </a:r>
            <a:r>
              <a:rPr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 </a:t>
            </a:r>
            <a:r>
              <a:rPr altLang="en-US" dirty="0" err="1">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d'apprentissage</a:t>
            </a:r>
            <a:r>
              <a:rPr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 sur </a:t>
            </a:r>
            <a:r>
              <a:rPr altLang="en-US" dirty="0" err="1">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l'itin</a:t>
            </a:r>
            <a:r>
              <a:rPr lang="fr-CA" altLang="en-US" dirty="0">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é</a:t>
            </a:r>
            <a:r>
              <a:rPr altLang="en-US" dirty="0" err="1">
                <a:solidFill>
                  <a:srgbClr val="A4C479"/>
                </a:solidFill>
                <a:latin typeface="Century Gothic" panose="020B0502020202020204" pitchFamily="34" charset="0"/>
                <a:ea typeface="ヒラギノ角ゴ Pro W3"/>
                <a:hlinkClick r:id="rId7">
                  <a:extLst>
                    <a:ext uri="{A12FA001-AC4F-418D-AE19-62706E023703}">
                      <ahyp:hlinkClr xmlns:ahyp="http://schemas.microsoft.com/office/drawing/2018/hyperlinkcolor" val="tx"/>
                    </a:ext>
                  </a:extLst>
                </a:hlinkClick>
              </a:rPr>
              <a:t>rance</a:t>
            </a:r>
            <a:endParaRPr altLang="en-US" dirty="0">
              <a:solidFill>
                <a:srgbClr val="A4C479"/>
              </a:solidFill>
              <a:latin typeface="Century Gothic" panose="020B0502020202020204" pitchFamily="34" charset="0"/>
              <a:ea typeface="ヒラギノ角ゴ Pro W3"/>
            </a:endParaRPr>
          </a:p>
          <a:p>
            <a:pPr>
              <a:buClr>
                <a:srgbClr val="A5300F"/>
              </a:buClr>
            </a:pPr>
            <a:r>
              <a:rPr altLang="en-US" dirty="0">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Sprint de Prêt pour </a:t>
            </a:r>
            <a:r>
              <a:rPr altLang="en-US" dirty="0" err="1">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zéro</a:t>
            </a:r>
            <a:r>
              <a:rPr altLang="en-US" dirty="0">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 Canada </a:t>
            </a:r>
            <a:r>
              <a:rPr lang="fr-CA" altLang="en-US" dirty="0">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a:t>
            </a:r>
            <a:r>
              <a:rPr altLang="en-US" dirty="0">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 </a:t>
            </a:r>
            <a:r>
              <a:rPr altLang="en-US" dirty="0" err="1">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Trousse</a:t>
            </a:r>
            <a:r>
              <a:rPr altLang="en-US" dirty="0">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 pour la </a:t>
            </a:r>
            <a:r>
              <a:rPr altLang="en-US" dirty="0" err="1">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semaine</a:t>
            </a:r>
            <a:r>
              <a:rPr altLang="en-US" dirty="0">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 de la </a:t>
            </a:r>
            <a:r>
              <a:rPr altLang="en-US" dirty="0" err="1">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connectivité</a:t>
            </a:r>
            <a:r>
              <a:rPr altLang="en-US" dirty="0">
                <a:solidFill>
                  <a:srgbClr val="A4C479"/>
                </a:solidFill>
                <a:latin typeface="Century Gothic" panose="020B0502020202020204" pitchFamily="34" charset="0"/>
                <a:ea typeface="ヒラギノ角ゴ Pro W3"/>
                <a:hlinkClick r:id="rId8">
                  <a:extLst>
                    <a:ext uri="{A12FA001-AC4F-418D-AE19-62706E023703}">
                      <ahyp:hlinkClr xmlns:ahyp="http://schemas.microsoft.com/office/drawing/2018/hyperlinkcolor" val="tx"/>
                    </a:ext>
                  </a:extLst>
                </a:hlinkClick>
              </a:rPr>
              <a:t> (bfzcanada.ca)</a:t>
            </a:r>
            <a:r>
              <a:rPr altLang="en-US" dirty="0">
                <a:solidFill>
                  <a:srgbClr val="A4C479"/>
                </a:solidFill>
                <a:latin typeface="Century Gothic" panose="020B0502020202020204" pitchFamily="34" charset="0"/>
                <a:ea typeface="ヒラギノ角ゴ Pro W3"/>
              </a:rPr>
              <a:t> </a:t>
            </a:r>
            <a:r>
              <a:rPr altLang="en-US" sz="1400" dirty="0">
                <a:solidFill>
                  <a:schemeClr val="tx1"/>
                </a:solidFill>
                <a:latin typeface="Century Gothic" panose="020B0502020202020204" pitchFamily="34" charset="0"/>
                <a:ea typeface="ヒラギノ角ゴ Pro W3"/>
              </a:rPr>
              <a:t>(</a:t>
            </a:r>
            <a:r>
              <a:rPr altLang="en-US" sz="1400" dirty="0" err="1">
                <a:solidFill>
                  <a:schemeClr val="tx1"/>
                </a:solidFill>
                <a:latin typeface="Century Gothic" panose="020B0502020202020204" pitchFamily="34" charset="0"/>
                <a:ea typeface="ヒラギノ角ゴ Pro W3"/>
              </a:rPr>
              <a:t>offerte</a:t>
            </a:r>
            <a:r>
              <a:rPr altLang="en-US" sz="1400" dirty="0">
                <a:solidFill>
                  <a:schemeClr val="tx1"/>
                </a:solidFill>
                <a:latin typeface="Century Gothic" panose="020B0502020202020204" pitchFamily="34" charset="0"/>
                <a:ea typeface="ヒラギノ角ゴ Pro W3"/>
              </a:rPr>
              <a:t> </a:t>
            </a:r>
            <a:r>
              <a:rPr altLang="en-US" sz="1400" dirty="0" err="1">
                <a:solidFill>
                  <a:schemeClr val="tx1"/>
                </a:solidFill>
                <a:latin typeface="Century Gothic" panose="020B0502020202020204" pitchFamily="34" charset="0"/>
                <a:ea typeface="ヒラギノ角ゴ Pro W3"/>
              </a:rPr>
              <a:t>en</a:t>
            </a:r>
            <a:r>
              <a:rPr altLang="en-US" sz="1400" dirty="0">
                <a:solidFill>
                  <a:schemeClr val="tx1"/>
                </a:solidFill>
                <a:latin typeface="Century Gothic" panose="020B0502020202020204" pitchFamily="34" charset="0"/>
                <a:ea typeface="ヒラギノ角ゴ Pro W3"/>
              </a:rPr>
              <a:t> </a:t>
            </a:r>
            <a:r>
              <a:rPr altLang="en-US" sz="1400" dirty="0" err="1">
                <a:solidFill>
                  <a:schemeClr val="tx1"/>
                </a:solidFill>
                <a:latin typeface="Century Gothic" panose="020B0502020202020204" pitchFamily="34" charset="0"/>
                <a:ea typeface="ヒラギノ角ゴ Pro W3"/>
              </a:rPr>
              <a:t>anglais</a:t>
            </a:r>
            <a:r>
              <a:rPr altLang="en-US" sz="1400" dirty="0">
                <a:solidFill>
                  <a:schemeClr val="tx1"/>
                </a:solidFill>
                <a:latin typeface="Century Gothic" panose="020B0502020202020204" pitchFamily="34" charset="0"/>
                <a:ea typeface="ヒラギノ角ゴ Pro W3"/>
              </a:rPr>
              <a:t> </a:t>
            </a:r>
            <a:r>
              <a:rPr altLang="en-US" sz="1400" dirty="0" err="1">
                <a:solidFill>
                  <a:schemeClr val="tx1"/>
                </a:solidFill>
                <a:latin typeface="Century Gothic" panose="020B0502020202020204" pitchFamily="34" charset="0"/>
                <a:ea typeface="ヒラギノ角ゴ Pro W3"/>
              </a:rPr>
              <a:t>seulement</a:t>
            </a:r>
            <a:r>
              <a:rPr altLang="en-US" sz="1400" dirty="0">
                <a:solidFill>
                  <a:schemeClr val="tx1"/>
                </a:solidFill>
                <a:latin typeface="Century Gothic" panose="020B0502020202020204" pitchFamily="34" charset="0"/>
                <a:ea typeface="ヒラギノ角ゴ Pro W3"/>
              </a:rPr>
              <a:t>)</a:t>
            </a:r>
          </a:p>
          <a:p>
            <a:endParaRPr altLang="en-US" dirty="0">
              <a:ea typeface="ヒラギノ角ゴ Pro W3"/>
            </a:endParaRPr>
          </a:p>
        </p:txBody>
      </p:sp>
      <p:sp>
        <p:nvSpPr>
          <p:cNvPr id="34820" name="Slide Number Placeholder 3">
            <a:extLst>
              <a:ext uri="{FF2B5EF4-FFF2-40B4-BE49-F238E27FC236}">
                <a16:creationId xmlns:a16="http://schemas.microsoft.com/office/drawing/2014/main" id="{9168F327-8A85-0AD5-3D1D-D1170F65D52E}"/>
              </a:ext>
            </a:extLst>
          </p:cNvPr>
          <p:cNvSpPr>
            <a:spLocks noGrp="1" noChangeArrowheads="1"/>
          </p:cNvSpPr>
          <p:nvPr>
            <p:ph type="sldNum" sz="quarter" idx="16"/>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BC0A5C8B-82E2-4A17-A800-0CB540118AB0}" type="slidenum">
              <a:rPr lang="en-US" altLang="en-US" smtClean="0">
                <a:solidFill>
                  <a:srgbClr val="7F7F7F"/>
                </a:solidFill>
                <a:latin typeface="Century Gothic" panose="020B0502020202020204" pitchFamily="34" charset="0"/>
              </a:rPr>
              <a:pPr/>
              <a:t>16</a:t>
            </a:fld>
            <a:endParaRPr lang="en-US" altLang="en-US">
              <a:solidFill>
                <a:srgbClr val="7F7F7F"/>
              </a:solidFill>
              <a:latin typeface="Century Gothic" panose="020B0502020202020204" pitchFamily="34" charset="0"/>
            </a:endParaRPr>
          </a:p>
        </p:txBody>
      </p:sp>
      <p:pic>
        <p:nvPicPr>
          <p:cNvPr id="34821" name="Picture 2">
            <a:extLst>
              <a:ext uri="{FF2B5EF4-FFF2-40B4-BE49-F238E27FC236}">
                <a16:creationId xmlns:a16="http://schemas.microsoft.com/office/drawing/2014/main" id="{CD1B2CF8-8F86-B524-7A53-F4002A6BF780}"/>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4">
            <a:extLst>
              <a:ext uri="{FF2B5EF4-FFF2-40B4-BE49-F238E27FC236}">
                <a16:creationId xmlns:a16="http://schemas.microsoft.com/office/drawing/2014/main" id="{6932F998-22DB-856B-593A-8C2170F29E76}"/>
              </a:ext>
            </a:extLst>
          </p:cNvPr>
          <p:cNvPicPr>
            <a:picLocks noChangeAspect="1" noChangeArrowheads="1"/>
          </p:cNvPicPr>
          <p:nvPr>
            <p:custDataLst>
              <p:tags r:id="rId5"/>
            </p:custDataLst>
          </p:nvPr>
        </p:nvPicPr>
        <p:blipFill>
          <a:blip r:embed="rId10">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7245D1A8-BBE1-1EC3-7C7B-6C4D74595DDA}"/>
              </a:ext>
            </a:extLst>
          </p:cNvPr>
          <p:cNvSpPr/>
          <p:nvPr>
            <p:custDataLst>
              <p:tags r:id="rId1"/>
            </p:custDataLst>
          </p:nvPr>
        </p:nvSpPr>
        <p:spPr>
          <a:xfrm>
            <a:off x="3277449" y="1512455"/>
            <a:ext cx="5263008" cy="4850383"/>
          </a:xfrm>
          <a:prstGeom prst="ellipse">
            <a:avLst/>
          </a:prstGeom>
          <a:solidFill>
            <a:srgbClr val="EBE6DE"/>
          </a:solidFill>
          <a:ln>
            <a:noFill/>
          </a:ln>
          <a:effectLst>
            <a:softEdge rad="127000"/>
          </a:effectLst>
        </p:spPr>
        <p:style>
          <a:lnRef idx="0">
            <a:scrgbClr r="0" g="0" b="0"/>
          </a:lnRef>
          <a:fillRef idx="0">
            <a:scrgbClr r="0" g="0" b="0"/>
          </a:fillRef>
          <a:effectRef idx="0">
            <a:scrgbClr r="0" g="0" b="0"/>
          </a:effectRef>
          <a:fontRef idx="minor">
            <a:schemeClr val="lt1"/>
          </a:fontRef>
        </p:style>
        <p:txBody>
          <a:bodyPr anchor="ctr"/>
          <a:lstStyle/>
          <a:p>
            <a:pPr algn="ctr">
              <a:defRPr/>
            </a:pPr>
            <a:endParaRPr lang="en-CA"/>
          </a:p>
        </p:txBody>
      </p:sp>
      <p:sp>
        <p:nvSpPr>
          <p:cNvPr id="13317" name="Content Placeholder 1">
            <a:extLst>
              <a:ext uri="{FF2B5EF4-FFF2-40B4-BE49-F238E27FC236}">
                <a16:creationId xmlns:a16="http://schemas.microsoft.com/office/drawing/2014/main" id="{3A8AAB9C-10B7-58FE-A2FC-BC5485BC6882}"/>
              </a:ext>
            </a:extLst>
          </p:cNvPr>
          <p:cNvSpPr>
            <a:spLocks noGrp="1"/>
          </p:cNvSpPr>
          <p:nvPr>
            <p:ph sz="quarter" idx="13"/>
            <p:custDataLst>
              <p:tags r:id="rId2"/>
            </p:custDataLst>
          </p:nvPr>
        </p:nvSpPr>
        <p:spPr>
          <a:xfrm>
            <a:off x="653256" y="526981"/>
            <a:ext cx="10885488" cy="914400"/>
          </a:xfrm>
        </p:spPr>
        <p:txBody>
          <a:bodyPr/>
          <a:lstStyle/>
          <a:p>
            <a:r>
              <a:rPr altLang="en-US" b="1" dirty="0" err="1">
                <a:solidFill>
                  <a:schemeClr val="tx1"/>
                </a:solidFill>
              </a:rPr>
              <a:t>Données</a:t>
            </a:r>
            <a:r>
              <a:rPr altLang="en-US" b="1" dirty="0">
                <a:solidFill>
                  <a:schemeClr val="tx1"/>
                </a:solidFill>
              </a:rPr>
              <a:t> </a:t>
            </a:r>
            <a:r>
              <a:rPr altLang="en-US" b="1" dirty="0" err="1">
                <a:solidFill>
                  <a:schemeClr val="tx1"/>
                </a:solidFill>
              </a:rPr>
              <a:t>communautaires</a:t>
            </a:r>
            <a:r>
              <a:rPr altLang="en-US" b="1" dirty="0">
                <a:solidFill>
                  <a:schemeClr val="tx1"/>
                </a:solidFill>
              </a:rPr>
              <a:t> : </a:t>
            </a:r>
            <a:r>
              <a:rPr altLang="en-US" b="1" dirty="0" err="1">
                <a:solidFill>
                  <a:schemeClr val="tx1"/>
                </a:solidFill>
              </a:rPr>
              <a:t>Données</a:t>
            </a:r>
            <a:r>
              <a:rPr altLang="en-US" b="1" dirty="0">
                <a:solidFill>
                  <a:schemeClr val="tx1"/>
                </a:solidFill>
              </a:rPr>
              <a:t> </a:t>
            </a:r>
            <a:r>
              <a:rPr altLang="en-US" b="1" dirty="0" err="1">
                <a:solidFill>
                  <a:schemeClr val="tx1"/>
                </a:solidFill>
              </a:rPr>
              <a:t>fondées</a:t>
            </a:r>
            <a:r>
              <a:rPr altLang="en-US" b="1" dirty="0">
                <a:solidFill>
                  <a:schemeClr val="tx1"/>
                </a:solidFill>
              </a:rPr>
              <a:t> sur la </a:t>
            </a:r>
            <a:r>
              <a:rPr altLang="en-US" b="1" dirty="0" err="1">
                <a:solidFill>
                  <a:schemeClr val="tx1"/>
                </a:solidFill>
              </a:rPr>
              <a:t>personne</a:t>
            </a:r>
            <a:r>
              <a:rPr altLang="en-US" b="1" dirty="0">
                <a:solidFill>
                  <a:schemeClr val="tx1"/>
                </a:solidFill>
              </a:rPr>
              <a:t>, </a:t>
            </a:r>
            <a:r>
              <a:rPr altLang="en-US" b="1" dirty="0" err="1">
                <a:solidFill>
                  <a:schemeClr val="tx1"/>
                </a:solidFill>
              </a:rPr>
              <a:t>Liste</a:t>
            </a:r>
            <a:r>
              <a:rPr altLang="en-US" b="1" dirty="0">
                <a:solidFill>
                  <a:schemeClr val="tx1"/>
                </a:solidFill>
              </a:rPr>
              <a:t> </a:t>
            </a:r>
            <a:r>
              <a:rPr altLang="en-US" b="1" dirty="0" err="1">
                <a:solidFill>
                  <a:schemeClr val="tx1"/>
                </a:solidFill>
              </a:rPr>
              <a:t>d'identificateurs</a:t>
            </a:r>
            <a:r>
              <a:rPr altLang="en-US" b="1" dirty="0">
                <a:solidFill>
                  <a:schemeClr val="tx1"/>
                </a:solidFill>
              </a:rPr>
              <a:t> </a:t>
            </a:r>
            <a:r>
              <a:rPr altLang="en-US" b="1" dirty="0" err="1">
                <a:solidFill>
                  <a:schemeClr val="tx1"/>
                </a:solidFill>
              </a:rPr>
              <a:t>uniques</a:t>
            </a:r>
            <a:r>
              <a:rPr altLang="en-US" b="1" dirty="0">
                <a:solidFill>
                  <a:schemeClr val="tx1"/>
                </a:solidFill>
              </a:rPr>
              <a:t> et le </a:t>
            </a:r>
            <a:r>
              <a:rPr altLang="en-US" b="1" dirty="0" err="1">
                <a:solidFill>
                  <a:schemeClr val="tx1"/>
                </a:solidFill>
              </a:rPr>
              <a:t>dénombrement</a:t>
            </a:r>
            <a:r>
              <a:rPr altLang="en-US" b="1" dirty="0">
                <a:solidFill>
                  <a:schemeClr val="tx1"/>
                </a:solidFill>
              </a:rPr>
              <a:t> </a:t>
            </a:r>
            <a:r>
              <a:rPr altLang="en-US" b="1" dirty="0" err="1">
                <a:solidFill>
                  <a:schemeClr val="tx1"/>
                </a:solidFill>
              </a:rPr>
              <a:t>ponctuel</a:t>
            </a:r>
            <a:endParaRPr altLang="en-US" b="1" dirty="0">
              <a:solidFill>
                <a:schemeClr val="tx1"/>
              </a:solidFill>
            </a:endParaRPr>
          </a:p>
        </p:txBody>
      </p:sp>
      <p:sp>
        <p:nvSpPr>
          <p:cNvPr id="13318" name="Slide Number Placeholder 2">
            <a:extLst>
              <a:ext uri="{FF2B5EF4-FFF2-40B4-BE49-F238E27FC236}">
                <a16:creationId xmlns:a16="http://schemas.microsoft.com/office/drawing/2014/main" id="{DD387E11-21F3-287A-C96F-6CBE8A0703E4}"/>
              </a:ext>
            </a:extLst>
          </p:cNvPr>
          <p:cNvSpPr>
            <a:spLocks noGrp="1" noChangeArrowheads="1"/>
          </p:cNvSpPr>
          <p:nvPr>
            <p:ph type="sldNum" sz="quarter" idx="16"/>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EA1A9C9B-119D-46F6-826E-3518B850D545}" type="slidenum">
              <a:rPr lang="en-US" altLang="en-US" sz="1200" smtClean="0">
                <a:solidFill>
                  <a:srgbClr val="7F7F7F"/>
                </a:solidFill>
                <a:cs typeface="ヒラギノ角ゴ Pro W3"/>
              </a:rPr>
              <a:pPr>
                <a:spcBef>
                  <a:spcPct val="0"/>
                </a:spcBef>
                <a:buClrTx/>
                <a:buFontTx/>
                <a:buNone/>
              </a:pPr>
              <a:t>2</a:t>
            </a:fld>
            <a:endParaRPr lang="en-US" altLang="en-US" sz="1200">
              <a:solidFill>
                <a:srgbClr val="7F7F7F"/>
              </a:solidFill>
              <a:cs typeface="ヒラギノ角ゴ Pro W3"/>
            </a:endParaRPr>
          </a:p>
        </p:txBody>
      </p:sp>
      <p:pic>
        <p:nvPicPr>
          <p:cNvPr id="13319" name="Picture 2">
            <a:extLst>
              <a:ext uri="{FF2B5EF4-FFF2-40B4-BE49-F238E27FC236}">
                <a16:creationId xmlns:a16="http://schemas.microsoft.com/office/drawing/2014/main" id="{3B268F56-3AE2-87F1-E2A5-3C2248FE58D9}"/>
              </a:ext>
            </a:extLst>
          </p:cNvPr>
          <p:cNvPicPr>
            <a:picLocks noChangeAspect="1" noChangeArrowheads="1"/>
          </p:cNvPicPr>
          <p:nvPr>
            <p:custDataLst>
              <p:tags r:id="rId4"/>
            </p:custDataLst>
          </p:nvPr>
        </p:nvPicPr>
        <p:blipFill>
          <a:blip r:embed="rId12">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4">
            <a:extLst>
              <a:ext uri="{FF2B5EF4-FFF2-40B4-BE49-F238E27FC236}">
                <a16:creationId xmlns:a16="http://schemas.microsoft.com/office/drawing/2014/main" id="{DF6F76A8-0EC1-4609-9F38-A91C3337487F}"/>
              </a:ext>
            </a:extLst>
          </p:cNvPr>
          <p:cNvPicPr>
            <a:picLocks noChangeAspect="1" noChangeArrowheads="1"/>
          </p:cNvPicPr>
          <p:nvPr>
            <p:custDataLst>
              <p:tags r:id="rId5"/>
            </p:custDataLst>
          </p:nvPr>
        </p:nvPicPr>
        <p:blipFill>
          <a:blip r:embed="rId13">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Rounded Corners 16">
            <a:extLst>
              <a:ext uri="{FF2B5EF4-FFF2-40B4-BE49-F238E27FC236}">
                <a16:creationId xmlns:a16="http://schemas.microsoft.com/office/drawing/2014/main" id="{5B971528-85A6-85D1-CF1F-FF3100764F6A}"/>
              </a:ext>
            </a:extLst>
          </p:cNvPr>
          <p:cNvSpPr/>
          <p:nvPr>
            <p:custDataLst>
              <p:tags r:id="rId6"/>
            </p:custDataLst>
          </p:nvPr>
        </p:nvSpPr>
        <p:spPr>
          <a:xfrm>
            <a:off x="6742054" y="1493622"/>
            <a:ext cx="2566988" cy="773112"/>
          </a:xfrm>
          <a:prstGeom prst="roundRect">
            <a:avLst/>
          </a:prstGeom>
          <a:solidFill>
            <a:srgbClr val="D8CDBE"/>
          </a:solidFill>
          <a:ln w="38100">
            <a:solidFill>
              <a:srgbClr val="B19C7D"/>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en-CA" b="1" dirty="0" err="1"/>
              <a:t>Itinérance</a:t>
            </a:r>
            <a:r>
              <a:rPr lang="en-CA" b="1" dirty="0"/>
              <a:t> </a:t>
            </a:r>
            <a:r>
              <a:rPr lang="en-CA" b="1" dirty="0" err="1"/>
              <a:t>totale</a:t>
            </a:r>
            <a:endParaRPr lang="en-CA" b="1" dirty="0"/>
          </a:p>
        </p:txBody>
      </p:sp>
      <p:grpSp>
        <p:nvGrpSpPr>
          <p:cNvPr id="24" name="Group 23">
            <a:extLst>
              <a:ext uri="{FF2B5EF4-FFF2-40B4-BE49-F238E27FC236}">
                <a16:creationId xmlns:a16="http://schemas.microsoft.com/office/drawing/2014/main" id="{9A8DB7CB-540E-B3AB-1348-BF2FA239A380}"/>
              </a:ext>
            </a:extLst>
          </p:cNvPr>
          <p:cNvGrpSpPr>
            <a:grpSpLocks/>
          </p:cNvGrpSpPr>
          <p:nvPr>
            <p:custDataLst>
              <p:tags r:id="rId7"/>
            </p:custDataLst>
          </p:nvPr>
        </p:nvGrpSpPr>
        <p:grpSpPr bwMode="auto">
          <a:xfrm>
            <a:off x="3589338" y="1963738"/>
            <a:ext cx="7354887" cy="4038600"/>
            <a:chOff x="3557640" y="2018804"/>
            <a:chExt cx="7355784" cy="4037611"/>
          </a:xfrm>
        </p:grpSpPr>
        <p:sp>
          <p:nvSpPr>
            <p:cNvPr id="5" name="Oval 4">
              <a:extLst>
                <a:ext uri="{FF2B5EF4-FFF2-40B4-BE49-F238E27FC236}">
                  <a16:creationId xmlns:a16="http://schemas.microsoft.com/office/drawing/2014/main" id="{92537994-1116-660C-1823-C1ECD1D790A6}"/>
                </a:ext>
              </a:extLst>
            </p:cNvPr>
            <p:cNvSpPr/>
            <p:nvPr/>
          </p:nvSpPr>
          <p:spPr>
            <a:xfrm>
              <a:off x="3557640" y="2018804"/>
              <a:ext cx="4113714" cy="4037611"/>
            </a:xfrm>
            <a:prstGeom prst="ellipse">
              <a:avLst/>
            </a:prstGeom>
            <a:solidFill>
              <a:srgbClr val="E4CCA8"/>
            </a:solidFill>
            <a:ln>
              <a:no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n-CA" dirty="0"/>
            </a:p>
          </p:txBody>
        </p:sp>
        <p:grpSp>
          <p:nvGrpSpPr>
            <p:cNvPr id="13331" name="Group 21">
              <a:extLst>
                <a:ext uri="{FF2B5EF4-FFF2-40B4-BE49-F238E27FC236}">
                  <a16:creationId xmlns:a16="http://schemas.microsoft.com/office/drawing/2014/main" id="{D91495C4-0387-DD63-1B02-22F20888D68B}"/>
                </a:ext>
              </a:extLst>
            </p:cNvPr>
            <p:cNvGrpSpPr>
              <a:grpSpLocks/>
            </p:cNvGrpSpPr>
            <p:nvPr/>
          </p:nvGrpSpPr>
          <p:grpSpPr bwMode="auto">
            <a:xfrm>
              <a:off x="7671354" y="2547311"/>
              <a:ext cx="3242070" cy="2951467"/>
              <a:chOff x="7671354" y="2547311"/>
              <a:chExt cx="3242070" cy="2951467"/>
            </a:xfrm>
          </p:grpSpPr>
          <p:sp>
            <p:nvSpPr>
              <p:cNvPr id="13" name="Rectangle: Rounded Corners 12">
                <a:extLst>
                  <a:ext uri="{FF2B5EF4-FFF2-40B4-BE49-F238E27FC236}">
                    <a16:creationId xmlns:a16="http://schemas.microsoft.com/office/drawing/2014/main" id="{B4519640-D6FE-511B-1B75-2D0C8239CD67}"/>
                  </a:ext>
                </a:extLst>
              </p:cNvPr>
              <p:cNvSpPr/>
              <p:nvPr/>
            </p:nvSpPr>
            <p:spPr>
              <a:xfrm>
                <a:off x="7671354" y="2547311"/>
                <a:ext cx="2567301" cy="771336"/>
              </a:xfrm>
              <a:prstGeom prst="roundRect">
                <a:avLst/>
              </a:prstGeom>
              <a:solidFill>
                <a:srgbClr val="F9EAD3"/>
              </a:solidFill>
              <a:ln w="38100">
                <a:solidFill>
                  <a:srgbClr val="E19825"/>
                </a:solidFill>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CA" b="1" dirty="0" err="1"/>
                  <a:t>Données</a:t>
                </a:r>
                <a:r>
                  <a:rPr lang="en-CA" b="1" dirty="0"/>
                  <a:t> </a:t>
                </a:r>
                <a:r>
                  <a:rPr lang="en-CA" b="1" dirty="0" err="1"/>
                  <a:t>fondées</a:t>
                </a:r>
                <a:r>
                  <a:rPr lang="en-CA" b="1" dirty="0"/>
                  <a:t> sur la </a:t>
                </a:r>
                <a:r>
                  <a:rPr lang="en-CA" b="1" dirty="0" err="1"/>
                  <a:t>personne</a:t>
                </a:r>
                <a:endParaRPr lang="en-CA" b="1" dirty="0"/>
              </a:p>
            </p:txBody>
          </p:sp>
          <p:sp>
            <p:nvSpPr>
              <p:cNvPr id="15" name="Rectangle: Rounded Corners 14">
                <a:extLst>
                  <a:ext uri="{FF2B5EF4-FFF2-40B4-BE49-F238E27FC236}">
                    <a16:creationId xmlns:a16="http://schemas.microsoft.com/office/drawing/2014/main" id="{04DC61E4-2244-2349-2AEB-8BD7D762D01E}"/>
                  </a:ext>
                </a:extLst>
              </p:cNvPr>
              <p:cNvSpPr/>
              <p:nvPr/>
            </p:nvSpPr>
            <p:spPr>
              <a:xfrm>
                <a:off x="8020647" y="4358207"/>
                <a:ext cx="2892777" cy="1140571"/>
              </a:xfrm>
              <a:prstGeom prst="roundRect">
                <a:avLst/>
              </a:prstGeom>
              <a:ln w="38100">
                <a:solidFill>
                  <a:srgbClr val="E19825"/>
                </a:solidFill>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CA" dirty="0" err="1"/>
                  <a:t>Données</a:t>
                </a:r>
                <a:r>
                  <a:rPr lang="en-CA" dirty="0"/>
                  <a:t> </a:t>
                </a:r>
                <a:r>
                  <a:rPr lang="en-CA" dirty="0" err="1"/>
                  <a:t>pouvant</a:t>
                </a:r>
                <a:r>
                  <a:rPr lang="en-CA" dirty="0"/>
                  <a:t> </a:t>
                </a:r>
                <a:r>
                  <a:rPr lang="en-CA" dirty="0" err="1"/>
                  <a:t>être</a:t>
                </a:r>
                <a:r>
                  <a:rPr lang="en-CA" dirty="0"/>
                  <a:t> </a:t>
                </a:r>
                <a:r>
                  <a:rPr lang="en-CA" dirty="0" err="1"/>
                  <a:t>filtrées</a:t>
                </a:r>
                <a:r>
                  <a:rPr lang="en-CA" dirty="0"/>
                  <a:t> p</a:t>
                </a:r>
                <a:r>
                  <a:rPr lang="fr-CA" dirty="0" err="1"/>
                  <a:t>our</a:t>
                </a:r>
                <a:r>
                  <a:rPr lang="fr-CA" dirty="0"/>
                  <a:t> examiner des sous-groupes particuliers</a:t>
                </a:r>
                <a:endParaRPr lang="en-CA" dirty="0"/>
              </a:p>
            </p:txBody>
          </p:sp>
          <p:cxnSp>
            <p:nvCxnSpPr>
              <p:cNvPr id="21" name="Connector: Elbow 20">
                <a:extLst>
                  <a:ext uri="{FF2B5EF4-FFF2-40B4-BE49-F238E27FC236}">
                    <a16:creationId xmlns:a16="http://schemas.microsoft.com/office/drawing/2014/main" id="{6A06D763-20DB-C1DD-F4A9-AD93A119C42E}"/>
                  </a:ext>
                </a:extLst>
              </p:cNvPr>
              <p:cNvCxnSpPr>
                <a:stCxn id="13" idx="2"/>
                <a:endCxn id="5" idx="6"/>
              </p:cNvCxnSpPr>
              <p:nvPr/>
            </p:nvCxnSpPr>
            <p:spPr>
              <a:xfrm rot="5400000">
                <a:off x="7954095" y="3035907"/>
                <a:ext cx="718962" cy="1284444"/>
              </a:xfrm>
              <a:prstGeom prst="bentConnector2">
                <a:avLst/>
              </a:prstGeom>
              <a:ln w="38100">
                <a:solidFill>
                  <a:srgbClr val="E19825"/>
                </a:solidFill>
              </a:ln>
            </p:spPr>
            <p:style>
              <a:lnRef idx="2">
                <a:schemeClr val="accent3"/>
              </a:lnRef>
              <a:fillRef idx="1">
                <a:schemeClr val="lt1"/>
              </a:fillRef>
              <a:effectRef idx="0">
                <a:schemeClr val="accent3"/>
              </a:effectRef>
              <a:fontRef idx="minor">
                <a:schemeClr val="dk1"/>
              </a:fontRef>
            </p:style>
          </p:cxnSp>
          <p:sp>
            <p:nvSpPr>
              <p:cNvPr id="14" name="Rectangle: Rounded Corners 13">
                <a:extLst>
                  <a:ext uri="{FF2B5EF4-FFF2-40B4-BE49-F238E27FC236}">
                    <a16:creationId xmlns:a16="http://schemas.microsoft.com/office/drawing/2014/main" id="{7E7A4AF0-EF12-0F7D-4FCE-44ED92E9DBEA}"/>
                  </a:ext>
                </a:extLst>
              </p:cNvPr>
              <p:cNvSpPr/>
              <p:nvPr/>
            </p:nvSpPr>
            <p:spPr>
              <a:xfrm>
                <a:off x="8020647" y="3429746"/>
                <a:ext cx="2892777" cy="850132"/>
              </a:xfrm>
              <a:prstGeom prst="roundRect">
                <a:avLst/>
              </a:prstGeom>
              <a:ln w="38100">
                <a:solidFill>
                  <a:srgbClr val="E19825"/>
                </a:solidFill>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CA" dirty="0" err="1"/>
                  <a:t>Personnes</a:t>
                </a:r>
                <a:r>
                  <a:rPr lang="en-CA" dirty="0"/>
                  <a:t> </a:t>
                </a:r>
                <a:r>
                  <a:rPr lang="en-CA" dirty="0" err="1"/>
                  <a:t>ayant</a:t>
                </a:r>
                <a:r>
                  <a:rPr lang="en-CA" dirty="0"/>
                  <a:t> </a:t>
                </a:r>
                <a:r>
                  <a:rPr lang="en-CA" dirty="0" err="1"/>
                  <a:t>eu</a:t>
                </a:r>
                <a:r>
                  <a:rPr lang="en-CA" dirty="0"/>
                  <a:t> </a:t>
                </a:r>
                <a:r>
                  <a:rPr lang="en-CA" dirty="0" err="1"/>
                  <a:t>une</a:t>
                </a:r>
                <a:r>
                  <a:rPr lang="en-CA" dirty="0"/>
                  <a:t> interaction avec le </a:t>
                </a:r>
                <a:r>
                  <a:rPr lang="en-CA" dirty="0" err="1"/>
                  <a:t>système</a:t>
                </a:r>
                <a:endParaRPr lang="en-CA" dirty="0"/>
              </a:p>
            </p:txBody>
          </p:sp>
        </p:grpSp>
      </p:grpSp>
      <p:grpSp>
        <p:nvGrpSpPr>
          <p:cNvPr id="3" name="Group 2">
            <a:extLst>
              <a:ext uri="{FF2B5EF4-FFF2-40B4-BE49-F238E27FC236}">
                <a16:creationId xmlns:a16="http://schemas.microsoft.com/office/drawing/2014/main" id="{33A5D918-8502-0BDE-806F-0DA6F99D8837}"/>
              </a:ext>
            </a:extLst>
          </p:cNvPr>
          <p:cNvGrpSpPr/>
          <p:nvPr>
            <p:custDataLst>
              <p:tags r:id="rId8"/>
            </p:custDataLst>
          </p:nvPr>
        </p:nvGrpSpPr>
        <p:grpSpPr>
          <a:xfrm>
            <a:off x="813414" y="2935150"/>
            <a:ext cx="5575300" cy="3772176"/>
            <a:chOff x="581025" y="2331762"/>
            <a:chExt cx="5575300" cy="3772176"/>
          </a:xfrm>
        </p:grpSpPr>
        <p:sp>
          <p:nvSpPr>
            <p:cNvPr id="6" name="Oval 5">
              <a:extLst>
                <a:ext uri="{FF2B5EF4-FFF2-40B4-BE49-F238E27FC236}">
                  <a16:creationId xmlns:a16="http://schemas.microsoft.com/office/drawing/2014/main" id="{A8FBA6EC-5859-691D-0F6A-549620946A09}"/>
                </a:ext>
              </a:extLst>
            </p:cNvPr>
            <p:cNvSpPr/>
            <p:nvPr/>
          </p:nvSpPr>
          <p:spPr bwMode="auto">
            <a:xfrm>
              <a:off x="3589337" y="2331762"/>
              <a:ext cx="2566988" cy="2635242"/>
            </a:xfrm>
            <a:prstGeom prst="ellipse">
              <a:avLst/>
            </a:prstGeom>
            <a:solidFill>
              <a:srgbClr val="DFA976"/>
            </a:solidFill>
            <a:ln>
              <a:noFill/>
            </a:ln>
          </p:spPr>
          <p:style>
            <a:lnRef idx="0">
              <a:scrgbClr r="0" g="0" b="0"/>
            </a:lnRef>
            <a:fillRef idx="0">
              <a:scrgbClr r="0" g="0" b="0"/>
            </a:fillRef>
            <a:effectRef idx="0">
              <a:scrgbClr r="0" g="0" b="0"/>
            </a:effectRef>
            <a:fontRef idx="minor">
              <a:schemeClr val="lt1"/>
            </a:fontRef>
          </p:style>
          <p:txBody>
            <a:bodyPr anchor="ctr"/>
            <a:lstStyle/>
            <a:p>
              <a:pPr>
                <a:defRPr/>
              </a:pPr>
              <a:endParaRPr lang="en-CA" sz="2800" dirty="0"/>
            </a:p>
          </p:txBody>
        </p:sp>
        <p:sp>
          <p:nvSpPr>
            <p:cNvPr id="11" name="Rectangle: Rounded Corners 10">
              <a:extLst>
                <a:ext uri="{FF2B5EF4-FFF2-40B4-BE49-F238E27FC236}">
                  <a16:creationId xmlns:a16="http://schemas.microsoft.com/office/drawing/2014/main" id="{842B52C7-7CE1-87B5-829B-E4CF4D132033}"/>
                </a:ext>
              </a:extLst>
            </p:cNvPr>
            <p:cNvSpPr/>
            <p:nvPr/>
          </p:nvSpPr>
          <p:spPr bwMode="auto">
            <a:xfrm>
              <a:off x="581025" y="4482237"/>
              <a:ext cx="2566988" cy="771525"/>
            </a:xfrm>
            <a:prstGeom prst="roundRect">
              <a:avLst/>
            </a:prstGeom>
            <a:ln w="38100">
              <a:solidFill>
                <a:srgbClr val="D55816"/>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CA" dirty="0" err="1"/>
                <a:t>Itinérance</a:t>
              </a:r>
              <a:r>
                <a:rPr lang="en-CA" dirty="0"/>
                <a:t> active </a:t>
              </a:r>
            </a:p>
          </p:txBody>
        </p:sp>
        <p:sp>
          <p:nvSpPr>
            <p:cNvPr id="12" name="Rectangle: Rounded Corners 11">
              <a:extLst>
                <a:ext uri="{FF2B5EF4-FFF2-40B4-BE49-F238E27FC236}">
                  <a16:creationId xmlns:a16="http://schemas.microsoft.com/office/drawing/2014/main" id="{2C833A72-F30B-B73E-6E70-29D4D27FF8AC}"/>
                </a:ext>
              </a:extLst>
            </p:cNvPr>
            <p:cNvSpPr/>
            <p:nvPr/>
          </p:nvSpPr>
          <p:spPr bwMode="auto">
            <a:xfrm>
              <a:off x="581025" y="5332413"/>
              <a:ext cx="2566988" cy="771525"/>
            </a:xfrm>
            <a:prstGeom prst="roundRect">
              <a:avLst/>
            </a:prstGeom>
            <a:ln w="38100">
              <a:solidFill>
                <a:srgbClr val="D55816"/>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CA" sz="1400" dirty="0" err="1"/>
                <a:t>Données</a:t>
              </a:r>
              <a:r>
                <a:rPr lang="en-CA" sz="1400" dirty="0"/>
                <a:t> </a:t>
              </a:r>
              <a:r>
                <a:rPr lang="en-CA" sz="1400" dirty="0" err="1"/>
                <a:t>exploitables</a:t>
              </a:r>
              <a:r>
                <a:rPr lang="en-CA" sz="1400" dirty="0"/>
                <a:t> pour </a:t>
              </a:r>
              <a:r>
                <a:rPr lang="en-CA" sz="1400" dirty="0" err="1"/>
                <a:t>appuyer</a:t>
              </a:r>
              <a:r>
                <a:rPr lang="en-CA" sz="1400" dirty="0"/>
                <a:t> les </a:t>
              </a:r>
              <a:r>
                <a:rPr lang="en-CA" sz="1400" dirty="0" err="1"/>
                <a:t>mesures</a:t>
              </a:r>
              <a:r>
                <a:rPr lang="en-CA" sz="1400" dirty="0"/>
                <a:t> de </a:t>
              </a:r>
              <a:r>
                <a:rPr lang="en-CA" sz="1400" dirty="0" err="1"/>
                <a:t>soutien</a:t>
              </a:r>
              <a:r>
                <a:rPr lang="en-CA" sz="1400" dirty="0"/>
                <a:t> au </a:t>
              </a:r>
              <a:r>
                <a:rPr lang="en-CA" sz="1400" dirty="0" err="1"/>
                <a:t>logement</a:t>
              </a:r>
              <a:r>
                <a:rPr lang="en-CA" sz="1400" dirty="0"/>
                <a:t> </a:t>
              </a:r>
            </a:p>
          </p:txBody>
        </p:sp>
        <p:cxnSp>
          <p:nvCxnSpPr>
            <p:cNvPr id="19" name="Connector: Elbow 18">
              <a:extLst>
                <a:ext uri="{FF2B5EF4-FFF2-40B4-BE49-F238E27FC236}">
                  <a16:creationId xmlns:a16="http://schemas.microsoft.com/office/drawing/2014/main" id="{DC0E4A5A-675B-F19E-46E5-ABE95EC2EE6E}"/>
                </a:ext>
              </a:extLst>
            </p:cNvPr>
            <p:cNvCxnSpPr>
              <a:stCxn id="9" idx="2"/>
              <a:endCxn id="5" idx="2"/>
            </p:cNvCxnSpPr>
            <p:nvPr/>
          </p:nvCxnSpPr>
          <p:spPr bwMode="auto">
            <a:xfrm rot="16200000" flipH="1">
              <a:off x="2601119" y="2994819"/>
              <a:ext cx="663575" cy="1312863"/>
            </a:xfrm>
            <a:prstGeom prst="bentConnector2">
              <a:avLst/>
            </a:prstGeom>
            <a:ln w="38100">
              <a:solidFill>
                <a:srgbClr val="D55816"/>
              </a:solidFill>
            </a:ln>
          </p:spPr>
          <p:style>
            <a:lnRef idx="2">
              <a:schemeClr val="accent2"/>
            </a:lnRef>
            <a:fillRef idx="0">
              <a:schemeClr val="accent2"/>
            </a:fillRef>
            <a:effectRef idx="1">
              <a:schemeClr val="accent2"/>
            </a:effectRef>
            <a:fontRef idx="minor">
              <a:schemeClr val="tx1"/>
            </a:fontRef>
          </p:style>
        </p:cxnSp>
        <p:sp>
          <p:nvSpPr>
            <p:cNvPr id="9" name="Rectangle: Rounded Corners 8">
              <a:extLst>
                <a:ext uri="{FF2B5EF4-FFF2-40B4-BE49-F238E27FC236}">
                  <a16:creationId xmlns:a16="http://schemas.microsoft.com/office/drawing/2014/main" id="{FD371152-C013-E048-84B6-ACC1CCD544CD}"/>
                </a:ext>
              </a:extLst>
            </p:cNvPr>
            <p:cNvSpPr/>
            <p:nvPr/>
          </p:nvSpPr>
          <p:spPr bwMode="auto">
            <a:xfrm>
              <a:off x="993775" y="2547938"/>
              <a:ext cx="2566988" cy="771525"/>
            </a:xfrm>
            <a:prstGeom prst="roundRect">
              <a:avLst/>
            </a:prstGeom>
            <a:solidFill>
              <a:schemeClr val="accent2">
                <a:lumMod val="20000"/>
                <a:lumOff val="80000"/>
              </a:schemeClr>
            </a:solidFill>
            <a:ln w="38100">
              <a:solidFill>
                <a:srgbClr val="D55816"/>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CA" b="1" dirty="0" err="1"/>
                <a:t>Liste</a:t>
              </a:r>
              <a:r>
                <a:rPr lang="en-CA" b="1" dirty="0"/>
                <a:t> </a:t>
              </a:r>
              <a:r>
                <a:rPr lang="en-CA" b="1" dirty="0" err="1"/>
                <a:t>d’identificateurs</a:t>
              </a:r>
              <a:r>
                <a:rPr lang="en-CA" b="1" dirty="0"/>
                <a:t> </a:t>
              </a:r>
              <a:r>
                <a:rPr lang="en-CA" b="1" dirty="0" err="1"/>
                <a:t>uniques</a:t>
              </a:r>
              <a:endParaRPr lang="en-CA" b="1" dirty="0"/>
            </a:p>
          </p:txBody>
        </p:sp>
        <p:sp>
          <p:nvSpPr>
            <p:cNvPr id="10" name="Rectangle: Rounded Corners 9">
              <a:extLst>
                <a:ext uri="{FF2B5EF4-FFF2-40B4-BE49-F238E27FC236}">
                  <a16:creationId xmlns:a16="http://schemas.microsoft.com/office/drawing/2014/main" id="{A7D9A5B8-6482-CA9E-9FED-8348FC5C6430}"/>
                </a:ext>
              </a:extLst>
            </p:cNvPr>
            <p:cNvSpPr/>
            <p:nvPr/>
          </p:nvSpPr>
          <p:spPr bwMode="auto">
            <a:xfrm>
              <a:off x="581025" y="3475037"/>
              <a:ext cx="2566988" cy="928550"/>
            </a:xfrm>
            <a:prstGeom prst="roundRect">
              <a:avLst/>
            </a:prstGeom>
            <a:ln w="38100">
              <a:solidFill>
                <a:srgbClr val="D55816"/>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CA" sz="1400" dirty="0"/>
                <a:t>Obtention du </a:t>
              </a:r>
              <a:r>
                <a:rPr lang="en-CA" sz="1400" dirty="0" err="1"/>
                <a:t>consentement</a:t>
              </a:r>
              <a:r>
                <a:rPr lang="en-CA" sz="1400" dirty="0"/>
                <a:t> pour faire </a:t>
              </a:r>
              <a:r>
                <a:rPr lang="en-CA" sz="1400" dirty="0" err="1"/>
                <a:t>partie</a:t>
              </a:r>
              <a:r>
                <a:rPr lang="en-CA" sz="1400" dirty="0"/>
                <a:t> du </a:t>
              </a:r>
              <a:r>
                <a:rPr lang="en-CA" sz="1400" dirty="0" err="1"/>
                <a:t>processus</a:t>
              </a:r>
              <a:r>
                <a:rPr lang="en-CA" sz="1400" dirty="0"/>
                <a:t> de </a:t>
              </a:r>
              <a:r>
                <a:rPr lang="en-CA" sz="1400" dirty="0" err="1"/>
                <a:t>logement</a:t>
              </a:r>
              <a:r>
                <a:rPr lang="en-CA" sz="1400" dirty="0"/>
                <a:t> </a:t>
              </a:r>
            </a:p>
          </p:txBody>
        </p:sp>
      </p:grpSp>
      <p:sp>
        <p:nvSpPr>
          <p:cNvPr id="4" name="Oval 3">
            <a:extLst>
              <a:ext uri="{FF2B5EF4-FFF2-40B4-BE49-F238E27FC236}">
                <a16:creationId xmlns:a16="http://schemas.microsoft.com/office/drawing/2014/main" id="{01817D54-42D2-C78A-6B7A-DADB910BD7C9}"/>
              </a:ext>
            </a:extLst>
          </p:cNvPr>
          <p:cNvSpPr/>
          <p:nvPr>
            <p:custDataLst>
              <p:tags r:id="rId9"/>
            </p:custDataLst>
          </p:nvPr>
        </p:nvSpPr>
        <p:spPr>
          <a:xfrm>
            <a:off x="3729651" y="3705413"/>
            <a:ext cx="1918381" cy="1936054"/>
          </a:xfrm>
          <a:prstGeom prst="ellipse">
            <a:avLst/>
          </a:prstGeom>
          <a:solidFill>
            <a:srgbClr val="B134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sz="1400" dirty="0" err="1"/>
              <a:t>Dénombrement</a:t>
            </a:r>
            <a:r>
              <a:rPr lang="en-CA" sz="1400" dirty="0"/>
              <a:t> </a:t>
            </a:r>
            <a:r>
              <a:rPr lang="en-CA" sz="1400" dirty="0" err="1"/>
              <a:t>ponctuel</a:t>
            </a:r>
            <a:endParaRPr lang="en-CA" sz="1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9">
            <a:extLst>
              <a:ext uri="{FF2B5EF4-FFF2-40B4-BE49-F238E27FC236}">
                <a16:creationId xmlns:a16="http://schemas.microsoft.com/office/drawing/2014/main" id="{081B46C6-AA4C-4AAB-FD47-C412BD10441F}"/>
              </a:ext>
            </a:extLst>
          </p:cNvPr>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t="33360" b="9790"/>
          <a:stretch>
            <a:fillRect/>
          </a:stretch>
        </p:blipFill>
        <p:spPr bwMode="auto">
          <a:xfrm>
            <a:off x="1052513" y="3467100"/>
            <a:ext cx="3946525"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a:extLst>
              <a:ext uri="{FF2B5EF4-FFF2-40B4-BE49-F238E27FC236}">
                <a16:creationId xmlns:a16="http://schemas.microsoft.com/office/drawing/2014/main" id="{1CF954D0-7157-4B2B-8CAA-3188DA8DB4BE}"/>
              </a:ext>
            </a:extLst>
          </p:cNvPr>
          <p:cNvSpPr>
            <a:spLocks noGrp="1"/>
          </p:cNvSpPr>
          <p:nvPr>
            <p:ph type="ctrTitle"/>
            <p:custDataLst>
              <p:tags r:id="rId2"/>
            </p:custDataLst>
          </p:nvPr>
        </p:nvSpPr>
        <p:spPr>
          <a:xfrm>
            <a:off x="655638" y="749300"/>
            <a:ext cx="4978400" cy="2376488"/>
          </a:xfrm>
        </p:spPr>
        <p:txBody>
          <a:bodyPr>
            <a:normAutofit fontScale="90000"/>
          </a:bodyPr>
          <a:lstStyle/>
          <a:p>
            <a:pPr eaLnBrk="1" hangingPunct="1"/>
            <a:r>
              <a:rPr lang="en-CA" altLang="en-US" sz="3200" b="1" dirty="0" err="1">
                <a:solidFill>
                  <a:schemeClr val="tx1"/>
                </a:solidFill>
                <a:ea typeface="ヒラギノ角ゴ Pro W3"/>
              </a:rPr>
              <a:t>Tirer</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pleinement</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partie</a:t>
            </a:r>
            <a:r>
              <a:rPr lang="en-CA" altLang="en-US" sz="3200" b="1" dirty="0">
                <a:solidFill>
                  <a:schemeClr val="tx1"/>
                </a:solidFill>
                <a:ea typeface="ヒラギノ角ゴ Pro W3"/>
              </a:rPr>
              <a:t> de </a:t>
            </a:r>
            <a:r>
              <a:rPr lang="en-CA" altLang="en-US" sz="3200" b="1" dirty="0" err="1">
                <a:solidFill>
                  <a:schemeClr val="tx1"/>
                </a:solidFill>
                <a:ea typeface="ヒラギノ角ゴ Pro W3"/>
              </a:rPr>
              <a:t>votre</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dénombrement</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ponctuel</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en</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vue</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d’améliorer</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vos</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données</a:t>
            </a:r>
            <a:r>
              <a:rPr lang="en-CA" altLang="en-US" sz="3200" b="1" dirty="0">
                <a:solidFill>
                  <a:schemeClr val="tx1"/>
                </a:solidFill>
                <a:ea typeface="ヒラギノ角ゴ Pro W3"/>
              </a:rPr>
              <a:t> </a:t>
            </a:r>
            <a:r>
              <a:rPr lang="en-CA" altLang="en-US" sz="3200" b="1" dirty="0" err="1">
                <a:solidFill>
                  <a:schemeClr val="tx1"/>
                </a:solidFill>
                <a:ea typeface="ヒラギノ角ゴ Pro W3"/>
              </a:rPr>
              <a:t>communautaires</a:t>
            </a:r>
            <a:endParaRPr lang="en-CA" altLang="en-US" sz="3200" b="1" dirty="0">
              <a:solidFill>
                <a:schemeClr val="tx1"/>
              </a:solidFill>
              <a:ea typeface="ヒラギノ角ゴ Pro W3"/>
            </a:endParaRPr>
          </a:p>
        </p:txBody>
      </p:sp>
      <p:sp>
        <p:nvSpPr>
          <p:cNvPr id="14340" name="Slide Number Placeholder 3">
            <a:extLst>
              <a:ext uri="{FF2B5EF4-FFF2-40B4-BE49-F238E27FC236}">
                <a16:creationId xmlns:a16="http://schemas.microsoft.com/office/drawing/2014/main" id="{DA3C7049-CFA7-E0A4-A953-24CF59D13D8B}"/>
              </a:ext>
            </a:extLst>
          </p:cNvP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AEC348B4-5E26-44C9-BE36-491599FC6F9C}" type="slidenum">
              <a:rPr lang="en-US" altLang="en-US" sz="1200" smtClean="0">
                <a:solidFill>
                  <a:srgbClr val="7F7F7F"/>
                </a:solidFill>
                <a:cs typeface="ヒラギノ角ゴ Pro W3"/>
              </a:rPr>
              <a:pPr>
                <a:spcBef>
                  <a:spcPct val="0"/>
                </a:spcBef>
                <a:buClrTx/>
                <a:buFontTx/>
                <a:buNone/>
              </a:pPr>
              <a:t>3</a:t>
            </a:fld>
            <a:endParaRPr lang="en-US" altLang="en-US" sz="1200">
              <a:solidFill>
                <a:srgbClr val="7F7F7F"/>
              </a:solidFill>
              <a:cs typeface="ヒラギノ角ゴ Pro W3"/>
            </a:endParaRPr>
          </a:p>
        </p:txBody>
      </p:sp>
      <p:pic>
        <p:nvPicPr>
          <p:cNvPr id="14341" name="Picture 2">
            <a:extLst>
              <a:ext uri="{FF2B5EF4-FFF2-40B4-BE49-F238E27FC236}">
                <a16:creationId xmlns:a16="http://schemas.microsoft.com/office/drawing/2014/main" id="{C8A8B45C-D6AB-7733-CD60-1EF18F70EBE9}"/>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4">
            <a:extLst>
              <a:ext uri="{FF2B5EF4-FFF2-40B4-BE49-F238E27FC236}">
                <a16:creationId xmlns:a16="http://schemas.microsoft.com/office/drawing/2014/main" id="{E8ADA17E-7967-1725-4BA0-203D0D2041F0}"/>
              </a:ext>
            </a:extLst>
          </p:cNvPr>
          <p:cNvPicPr>
            <a:picLocks noChangeAspect="1" noChangeArrowheads="1"/>
          </p:cNvPicPr>
          <p:nvPr>
            <p:custDataLst>
              <p:tags r:id="rId5"/>
            </p:custDataLst>
          </p:nvPr>
        </p:nvPicPr>
        <p:blipFill>
          <a:blip r:embed="rId10">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4DAD1BA-D4A5-6455-CAEA-60DD940CBE6E}"/>
              </a:ext>
            </a:extLst>
          </p:cNvPr>
          <p:cNvSpPr txBox="1"/>
          <p:nvPr>
            <p:custDataLst>
              <p:tags r:id="rId6"/>
            </p:custDataLst>
          </p:nvPr>
        </p:nvSpPr>
        <p:spPr>
          <a:xfrm>
            <a:off x="5839012" y="754817"/>
            <a:ext cx="6293223" cy="5509200"/>
          </a:xfrm>
          <a:prstGeom prst="rect">
            <a:avLst/>
          </a:prstGeom>
          <a:noFill/>
        </p:spPr>
        <p:txBody>
          <a:bodyPr wrap="square">
            <a:spAutoFit/>
          </a:bodyPr>
          <a:lstStyle/>
          <a:p>
            <a:pPr>
              <a:defRPr/>
            </a:pPr>
            <a:r>
              <a:rPr lang="en-CA" sz="2000" dirty="0">
                <a:latin typeface="Century Gothic" panose="020B0502020202020204" pitchFamily="34" charset="0"/>
              </a:rPr>
              <a:t>Options*</a:t>
            </a:r>
          </a:p>
          <a:p>
            <a:pPr>
              <a:defRPr/>
            </a:pPr>
            <a:endParaRPr lang="en-CA" sz="2000" dirty="0">
              <a:latin typeface="Century Gothic" panose="020B0502020202020204" pitchFamily="34" charset="0"/>
            </a:endParaRPr>
          </a:p>
          <a:p>
            <a:pPr marL="342900" indent="-342900">
              <a:buFont typeface="+mj-lt"/>
              <a:buAutoNum type="arabicPeriod"/>
              <a:defRPr/>
            </a:pPr>
            <a:r>
              <a:rPr lang="en-CA" sz="2000" dirty="0" err="1">
                <a:latin typeface="Century Gothic" panose="020B0502020202020204" pitchFamily="34" charset="0"/>
              </a:rPr>
              <a:t>Mener</a:t>
            </a:r>
            <a:r>
              <a:rPr lang="en-CA" sz="2000" dirty="0">
                <a:latin typeface="Century Gothic" panose="020B0502020202020204" pitchFamily="34" charset="0"/>
              </a:rPr>
              <a:t> </a:t>
            </a:r>
            <a:r>
              <a:rPr lang="en-CA" sz="2000" dirty="0" err="1">
                <a:latin typeface="Century Gothic" panose="020B0502020202020204" pitchFamily="34" charset="0"/>
              </a:rPr>
              <a:t>conjointement</a:t>
            </a:r>
            <a:r>
              <a:rPr lang="en-CA" sz="2000" dirty="0">
                <a:latin typeface="Century Gothic" panose="020B0502020202020204" pitchFamily="34" charset="0"/>
              </a:rPr>
              <a:t> un </a:t>
            </a:r>
            <a:r>
              <a:rPr lang="en-CA" sz="2000" dirty="0" err="1">
                <a:latin typeface="Century Gothic" panose="020B0502020202020204" pitchFamily="34" charset="0"/>
              </a:rPr>
              <a:t>dénombrement</a:t>
            </a:r>
            <a:r>
              <a:rPr lang="en-CA" sz="2000" dirty="0">
                <a:latin typeface="Century Gothic" panose="020B0502020202020204" pitchFamily="34" charset="0"/>
              </a:rPr>
              <a:t> </a:t>
            </a:r>
            <a:r>
              <a:rPr lang="en-CA" sz="2000" dirty="0" err="1">
                <a:latin typeface="Century Gothic" panose="020B0502020202020204" pitchFamily="34" charset="0"/>
              </a:rPr>
              <a:t>ponctuel</a:t>
            </a:r>
            <a:r>
              <a:rPr lang="en-CA" sz="2000" dirty="0">
                <a:latin typeface="Century Gothic" panose="020B0502020202020204" pitchFamily="34" charset="0"/>
              </a:rPr>
              <a:t> et un Sprint sur la </a:t>
            </a:r>
            <a:r>
              <a:rPr lang="en-CA" sz="2000" dirty="0" err="1">
                <a:latin typeface="Century Gothic" panose="020B0502020202020204" pitchFamily="34" charset="0"/>
              </a:rPr>
              <a:t>connectivité</a:t>
            </a:r>
            <a:r>
              <a:rPr lang="en-CA" sz="2000" dirty="0">
                <a:latin typeface="Century Gothic" panose="020B0502020202020204" pitchFamily="34" charset="0"/>
              </a:rPr>
              <a:t> et sur </a:t>
            </a:r>
            <a:r>
              <a:rPr lang="en-CA" sz="2000" dirty="0" err="1">
                <a:latin typeface="Century Gothic" panose="020B0502020202020204" pitchFamily="34" charset="0"/>
              </a:rPr>
              <a:t>l’action</a:t>
            </a:r>
            <a:r>
              <a:rPr lang="en-CA" sz="2000" dirty="0">
                <a:latin typeface="Century Gothic" panose="020B0502020202020204" pitchFamily="34" charset="0"/>
              </a:rPr>
              <a:t> </a:t>
            </a:r>
            <a:r>
              <a:rPr lang="en-CA" sz="1400" dirty="0">
                <a:latin typeface="Century Gothic" panose="020B0502020202020204" pitchFamily="34" charset="0"/>
              </a:rPr>
              <a:t>(</a:t>
            </a:r>
            <a:r>
              <a:rPr lang="en-CA" sz="1400" dirty="0" err="1">
                <a:latin typeface="Century Gothic" panose="020B0502020202020204" pitchFamily="34" charset="0"/>
              </a:rPr>
              <a:t>anciennement</a:t>
            </a:r>
            <a:r>
              <a:rPr lang="en-CA" sz="1400" dirty="0">
                <a:latin typeface="Century Gothic" panose="020B0502020202020204" pitchFamily="34" charset="0"/>
              </a:rPr>
              <a:t> Semaine de </a:t>
            </a:r>
            <a:r>
              <a:rPr lang="en-CA" sz="1400" dirty="0" err="1">
                <a:latin typeface="Century Gothic" panose="020B0502020202020204" pitchFamily="34" charset="0"/>
              </a:rPr>
              <a:t>registre</a:t>
            </a:r>
            <a:r>
              <a:rPr lang="en-CA" sz="1400" dirty="0">
                <a:latin typeface="Century Gothic" panose="020B0502020202020204" pitchFamily="34" charset="0"/>
              </a:rPr>
              <a:t>)</a:t>
            </a:r>
            <a:r>
              <a:rPr lang="en-CA" sz="2000" dirty="0">
                <a:latin typeface="Century Gothic" panose="020B0502020202020204" pitchFamily="34" charset="0"/>
              </a:rPr>
              <a:t>;</a:t>
            </a:r>
            <a:endParaRPr lang="en-CA" sz="1400" dirty="0">
              <a:latin typeface="Century Gothic" panose="020B0502020202020204" pitchFamily="34" charset="0"/>
            </a:endParaRP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err="1">
                <a:latin typeface="Century Gothic" panose="020B0502020202020204" pitchFamily="34" charset="0"/>
              </a:rPr>
              <a:t>Tirer</a:t>
            </a:r>
            <a:r>
              <a:rPr lang="en-CA" sz="2000" dirty="0">
                <a:latin typeface="Century Gothic" panose="020B0502020202020204" pitchFamily="34" charset="0"/>
              </a:rPr>
              <a:t> parti du </a:t>
            </a:r>
            <a:r>
              <a:rPr lang="en-CA" sz="2000" dirty="0" err="1">
                <a:latin typeface="Century Gothic" panose="020B0502020202020204" pitchFamily="34" charset="0"/>
              </a:rPr>
              <a:t>dénombrement</a:t>
            </a:r>
            <a:r>
              <a:rPr lang="en-CA" sz="2000" dirty="0">
                <a:latin typeface="Century Gothic" panose="020B0502020202020204" pitchFamily="34" charset="0"/>
              </a:rPr>
              <a:t> </a:t>
            </a:r>
            <a:r>
              <a:rPr lang="en-CA" sz="2000" dirty="0" err="1">
                <a:latin typeface="Century Gothic" panose="020B0502020202020204" pitchFamily="34" charset="0"/>
              </a:rPr>
              <a:t>ponctuel</a:t>
            </a:r>
            <a:r>
              <a:rPr lang="en-CA" sz="2000" dirty="0">
                <a:latin typeface="Century Gothic" panose="020B0502020202020204" pitchFamily="34" charset="0"/>
              </a:rPr>
              <a:t> </a:t>
            </a:r>
            <a:r>
              <a:rPr lang="fr-CA" sz="2000" dirty="0">
                <a:latin typeface="Century Gothic" panose="020B0502020202020204" pitchFamily="34" charset="0"/>
              </a:rPr>
              <a:t>comme moyen de sensibilisation aux fins d’inclusion dans les données communautaires</a:t>
            </a:r>
            <a:r>
              <a:rPr lang="en-CA" sz="2000" dirty="0">
                <a:latin typeface="Century Gothic" panose="020B0502020202020204" pitchFamily="34" charset="0"/>
              </a:rPr>
              <a:t>;</a:t>
            </a: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Comparer </a:t>
            </a:r>
            <a:r>
              <a:rPr lang="en-CA" sz="2000" dirty="0" err="1">
                <a:latin typeface="Century Gothic" panose="020B0502020202020204" pitchFamily="34" charset="0"/>
              </a:rPr>
              <a:t>vos</a:t>
            </a:r>
            <a:r>
              <a:rPr lang="en-CA" sz="2000" dirty="0">
                <a:latin typeface="Century Gothic" panose="020B0502020202020204" pitchFamily="34" charset="0"/>
              </a:rPr>
              <a:t> </a:t>
            </a:r>
            <a:r>
              <a:rPr lang="en-CA" sz="2000" dirty="0" err="1">
                <a:latin typeface="Century Gothic" panose="020B0502020202020204" pitchFamily="34" charset="0"/>
              </a:rPr>
              <a:t>données</a:t>
            </a:r>
            <a:r>
              <a:rPr lang="en-CA" sz="2000" dirty="0">
                <a:latin typeface="Century Gothic" panose="020B0502020202020204" pitchFamily="34" charset="0"/>
              </a:rPr>
              <a:t> </a:t>
            </a:r>
            <a:r>
              <a:rPr lang="en-CA" sz="2000" dirty="0" err="1">
                <a:latin typeface="Century Gothic" panose="020B0502020202020204" pitchFamily="34" charset="0"/>
              </a:rPr>
              <a:t>communautaires</a:t>
            </a:r>
            <a:r>
              <a:rPr lang="en-CA" sz="2000" dirty="0">
                <a:latin typeface="Century Gothic" panose="020B0502020202020204" pitchFamily="34" charset="0"/>
              </a:rPr>
              <a:t> à </a:t>
            </a:r>
            <a:r>
              <a:rPr lang="en-CA" sz="2000" dirty="0" err="1">
                <a:latin typeface="Century Gothic" panose="020B0502020202020204" pitchFamily="34" charset="0"/>
              </a:rPr>
              <a:t>celles</a:t>
            </a:r>
            <a:r>
              <a:rPr lang="en-CA" sz="2000" dirty="0">
                <a:latin typeface="Century Gothic" panose="020B0502020202020204" pitchFamily="34" charset="0"/>
              </a:rPr>
              <a:t> de </a:t>
            </a:r>
            <a:r>
              <a:rPr lang="en-CA" sz="2000" dirty="0" err="1">
                <a:latin typeface="Century Gothic" panose="020B0502020202020204" pitchFamily="34" charset="0"/>
              </a:rPr>
              <a:t>l’énumération</a:t>
            </a:r>
            <a:r>
              <a:rPr lang="en-CA" sz="2000" dirty="0">
                <a:latin typeface="Century Gothic" panose="020B0502020202020204" pitchFamily="34" charset="0"/>
              </a:rPr>
              <a:t> du </a:t>
            </a:r>
            <a:r>
              <a:rPr lang="en-CA" sz="2000" dirty="0" err="1">
                <a:latin typeface="Century Gothic" panose="020B0502020202020204" pitchFamily="34" charset="0"/>
              </a:rPr>
              <a:t>dénombrement</a:t>
            </a:r>
            <a:r>
              <a:rPr lang="en-CA" sz="2000" dirty="0">
                <a:latin typeface="Century Gothic" panose="020B0502020202020204" pitchFamily="34" charset="0"/>
              </a:rPr>
              <a:t> </a:t>
            </a:r>
            <a:r>
              <a:rPr lang="en-CA" sz="2000" dirty="0" err="1">
                <a:latin typeface="Century Gothic" panose="020B0502020202020204" pitchFamily="34" charset="0"/>
              </a:rPr>
              <a:t>ponctuel</a:t>
            </a:r>
            <a:r>
              <a:rPr lang="en-CA" sz="2000" dirty="0">
                <a:latin typeface="Century Gothic" panose="020B0502020202020204" pitchFamily="34" charset="0"/>
              </a:rPr>
              <a:t>;</a:t>
            </a: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Comparer </a:t>
            </a:r>
            <a:r>
              <a:rPr lang="en-CA" sz="2000" dirty="0" err="1">
                <a:latin typeface="Century Gothic" panose="020B0502020202020204" pitchFamily="34" charset="0"/>
              </a:rPr>
              <a:t>l’information</a:t>
            </a:r>
            <a:r>
              <a:rPr lang="en-CA" sz="2000" dirty="0">
                <a:latin typeface="Century Gothic" panose="020B0502020202020204" pitchFamily="34" charset="0"/>
              </a:rPr>
              <a:t> </a:t>
            </a:r>
            <a:r>
              <a:rPr lang="en-CA" sz="2000" dirty="0" err="1">
                <a:latin typeface="Century Gothic" panose="020B0502020202020204" pitchFamily="34" charset="0"/>
              </a:rPr>
              <a:t>démographique</a:t>
            </a:r>
            <a:r>
              <a:rPr lang="en-CA" sz="2000" dirty="0">
                <a:latin typeface="Century Gothic" panose="020B0502020202020204" pitchFamily="34" charset="0"/>
              </a:rPr>
              <a:t> de </a:t>
            </a:r>
            <a:r>
              <a:rPr lang="en-CA" sz="2000" dirty="0" err="1">
                <a:latin typeface="Century Gothic" panose="020B0502020202020204" pitchFamily="34" charset="0"/>
              </a:rPr>
              <a:t>chaque</a:t>
            </a:r>
            <a:r>
              <a:rPr lang="en-CA" sz="2000" dirty="0">
                <a:latin typeface="Century Gothic" panose="020B0502020202020204" pitchFamily="34" charset="0"/>
              </a:rPr>
              <a:t> source de </a:t>
            </a:r>
            <a:r>
              <a:rPr lang="en-CA" sz="2000" dirty="0" err="1">
                <a:latin typeface="Century Gothic" panose="020B0502020202020204" pitchFamily="34" charset="0"/>
              </a:rPr>
              <a:t>données</a:t>
            </a:r>
            <a:r>
              <a:rPr lang="en-CA" sz="2000" dirty="0">
                <a:latin typeface="Century Gothic" panose="020B0502020202020204" pitchFamily="34" charset="0"/>
              </a:rPr>
              <a:t>. </a:t>
            </a:r>
          </a:p>
          <a:p>
            <a:pPr>
              <a:defRPr/>
            </a:pPr>
            <a:endParaRPr lang="en-CA" sz="1600" dirty="0">
              <a:latin typeface="Century Gothic" panose="020B0502020202020204" pitchFamily="34" charset="0"/>
            </a:endParaRPr>
          </a:p>
          <a:p>
            <a:pPr>
              <a:defRPr/>
            </a:pPr>
            <a:r>
              <a:rPr lang="en-CA" sz="1600" dirty="0">
                <a:latin typeface="Century Gothic" panose="020B0502020202020204" pitchFamily="34" charset="0"/>
              </a:rPr>
              <a:t>* </a:t>
            </a:r>
            <a:r>
              <a:rPr lang="fr-CA" sz="1600" dirty="0">
                <a:latin typeface="Century Gothic" panose="020B0502020202020204" pitchFamily="34" charset="0"/>
              </a:rPr>
              <a:t>Elles ne sont pas mutuellement exclusives.</a:t>
            </a:r>
            <a:endParaRPr lang="en-CA" sz="1600" dirty="0">
              <a:latin typeface="Century Gothic" panose="020B0502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a:extLst>
              <a:ext uri="{FF2B5EF4-FFF2-40B4-BE49-F238E27FC236}">
                <a16:creationId xmlns:a16="http://schemas.microsoft.com/office/drawing/2014/main" id="{57A95548-F9F8-4F96-91B9-C034E9E2403D}"/>
              </a:ext>
            </a:extLst>
          </p:cNvPr>
          <p:cNvSpPr>
            <a:spLocks noGrp="1"/>
          </p:cNvSpPr>
          <p:nvPr>
            <p:ph type="sldNum" sz="quarter" idx="12"/>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3A5F161-731F-40FF-B65A-2B4FB1BEA2AD}" type="slidenum">
              <a:rPr lang="en-US" altLang="en-US" sz="1200" smtClean="0">
                <a:solidFill>
                  <a:srgbClr val="7F7F7F"/>
                </a:solidFill>
                <a:cs typeface="ヒラギノ角ゴ Pro W3"/>
              </a:rPr>
              <a:pPr>
                <a:spcBef>
                  <a:spcPct val="0"/>
                </a:spcBef>
                <a:buClrTx/>
                <a:buFontTx/>
                <a:buNone/>
              </a:pPr>
              <a:t>4</a:t>
            </a:fld>
            <a:endParaRPr lang="en-US" altLang="en-US" sz="1200">
              <a:solidFill>
                <a:srgbClr val="7F7F7F"/>
              </a:solidFill>
              <a:cs typeface="ヒラギノ角ゴ Pro W3"/>
            </a:endParaRPr>
          </a:p>
        </p:txBody>
      </p:sp>
      <p:pic>
        <p:nvPicPr>
          <p:cNvPr id="15363" name="Picture 2">
            <a:extLst>
              <a:ext uri="{FF2B5EF4-FFF2-40B4-BE49-F238E27FC236}">
                <a16:creationId xmlns:a16="http://schemas.microsoft.com/office/drawing/2014/main" id="{A80270BE-35AB-D614-FC36-B9295D2A616B}"/>
              </a:ext>
            </a:extLst>
          </p:cNvPr>
          <p:cNvPicPr>
            <a:picLocks noChangeAspect="1" noChangeArrowheads="1"/>
          </p:cNvPicPr>
          <p:nvPr>
            <p:custDataLst>
              <p:tags r:id="rId2"/>
            </p:custDataLst>
          </p:nvPr>
        </p:nvPicPr>
        <p:blipFill>
          <a:blip r:embed="rId10">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a:extLst>
              <a:ext uri="{FF2B5EF4-FFF2-40B4-BE49-F238E27FC236}">
                <a16:creationId xmlns:a16="http://schemas.microsoft.com/office/drawing/2014/main" id="{7AABE1E5-BCC0-4068-C6A6-451F94AEB98B}"/>
              </a:ext>
            </a:extLst>
          </p:cNvPr>
          <p:cNvPicPr>
            <a:picLocks noChangeAspect="1" noChangeArrowheads="1"/>
          </p:cNvPicPr>
          <p:nvPr>
            <p:custDataLst>
              <p:tags r:id="rId3"/>
            </p:custDataLst>
          </p:nvPr>
        </p:nvPicPr>
        <p:blipFill>
          <a:blip r:embed="rId11">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4AC8F9A-9181-DFC8-046C-AF0538BE3A0E}"/>
              </a:ext>
            </a:extLst>
          </p:cNvPr>
          <p:cNvSpPr txBox="1"/>
          <p:nvPr>
            <p:custDataLst>
              <p:tags r:id="rId4"/>
            </p:custDataLst>
          </p:nvPr>
        </p:nvSpPr>
        <p:spPr>
          <a:xfrm>
            <a:off x="6096000" y="1354138"/>
            <a:ext cx="5984875" cy="5139869"/>
          </a:xfrm>
          <a:prstGeom prst="rect">
            <a:avLst/>
          </a:prstGeom>
          <a:noFill/>
        </p:spPr>
        <p:txBody>
          <a:bodyPr>
            <a:spAutoFit/>
          </a:bodyPr>
          <a:lstStyle/>
          <a:p>
            <a:pPr>
              <a:defRPr/>
            </a:pPr>
            <a:r>
              <a:rPr lang="en-CA" sz="2000" dirty="0">
                <a:latin typeface="Century Gothic" panose="020B0502020202020204" pitchFamily="34" charset="0"/>
              </a:rPr>
              <a:t>Options*</a:t>
            </a:r>
          </a:p>
          <a:p>
            <a:pPr>
              <a:defRPr/>
            </a:pPr>
            <a:endParaRPr lang="en-CA" sz="2000" dirty="0">
              <a:latin typeface="Century Gothic" panose="020B0502020202020204" pitchFamily="34" charset="0"/>
            </a:endParaRPr>
          </a:p>
          <a:p>
            <a:pPr marL="342900" indent="-342900">
              <a:buFont typeface="+mj-lt"/>
              <a:buAutoNum type="arabicPeriod"/>
              <a:defRPr/>
            </a:pPr>
            <a:r>
              <a:rPr lang="en-CA" dirty="0" err="1">
                <a:latin typeface="Century Gothic" panose="020B0502020202020204" pitchFamily="34" charset="0"/>
              </a:rPr>
              <a:t>Mener</a:t>
            </a:r>
            <a:r>
              <a:rPr lang="en-CA" dirty="0">
                <a:latin typeface="Century Gothic" panose="020B0502020202020204" pitchFamily="34" charset="0"/>
              </a:rPr>
              <a:t> </a:t>
            </a:r>
            <a:r>
              <a:rPr lang="en-CA" dirty="0" err="1">
                <a:latin typeface="Century Gothic" panose="020B0502020202020204" pitchFamily="34" charset="0"/>
              </a:rPr>
              <a:t>conjointement</a:t>
            </a:r>
            <a:r>
              <a:rPr lang="en-CA" dirty="0">
                <a:latin typeface="Century Gothic" panose="020B0502020202020204" pitchFamily="34" charset="0"/>
              </a:rPr>
              <a:t> un </a:t>
            </a:r>
            <a:r>
              <a:rPr lang="en-CA" dirty="0" err="1">
                <a:latin typeface="Century Gothic" panose="020B0502020202020204" pitchFamily="34" charset="0"/>
              </a:rPr>
              <a:t>dénombrement</a:t>
            </a:r>
            <a:r>
              <a:rPr lang="en-CA" dirty="0">
                <a:latin typeface="Century Gothic" panose="020B0502020202020204" pitchFamily="34" charset="0"/>
              </a:rPr>
              <a:t> </a:t>
            </a:r>
            <a:r>
              <a:rPr lang="en-CA" dirty="0" err="1">
                <a:latin typeface="Century Gothic" panose="020B0502020202020204" pitchFamily="34" charset="0"/>
              </a:rPr>
              <a:t>ponctuel</a:t>
            </a:r>
            <a:r>
              <a:rPr lang="en-CA" dirty="0">
                <a:latin typeface="Century Gothic" panose="020B0502020202020204" pitchFamily="34" charset="0"/>
              </a:rPr>
              <a:t> et un </a:t>
            </a:r>
            <a:r>
              <a:rPr lang="en-CA" sz="1800" dirty="0">
                <a:latin typeface="Century Gothic" panose="020B0502020202020204" pitchFamily="34" charset="0"/>
              </a:rPr>
              <a:t>Sprint sur la </a:t>
            </a:r>
            <a:r>
              <a:rPr lang="en-CA" sz="1800" dirty="0" err="1">
                <a:latin typeface="Century Gothic" panose="020B0502020202020204" pitchFamily="34" charset="0"/>
              </a:rPr>
              <a:t>connectivité</a:t>
            </a:r>
            <a:r>
              <a:rPr lang="en-CA" sz="1800" dirty="0">
                <a:latin typeface="Century Gothic" panose="020B0502020202020204" pitchFamily="34" charset="0"/>
              </a:rPr>
              <a:t> et sur </a:t>
            </a:r>
            <a:r>
              <a:rPr lang="en-CA" sz="1800" dirty="0" err="1">
                <a:latin typeface="Century Gothic" panose="020B0502020202020204" pitchFamily="34" charset="0"/>
              </a:rPr>
              <a:t>l’action</a:t>
            </a:r>
            <a:r>
              <a:rPr lang="en-CA" sz="1800" dirty="0">
                <a:latin typeface="Century Gothic" panose="020B0502020202020204" pitchFamily="34" charset="0"/>
              </a:rPr>
              <a:t> </a:t>
            </a:r>
            <a:r>
              <a:rPr lang="en-CA" sz="1400" dirty="0">
                <a:latin typeface="Century Gothic" panose="020B0502020202020204" pitchFamily="34" charset="0"/>
              </a:rPr>
              <a:t>(</a:t>
            </a:r>
            <a:r>
              <a:rPr lang="en-CA" sz="1400" dirty="0" err="1">
                <a:latin typeface="Century Gothic" panose="020B0502020202020204" pitchFamily="34" charset="0"/>
              </a:rPr>
              <a:t>anciennement</a:t>
            </a:r>
            <a:r>
              <a:rPr lang="en-CA" sz="1400" dirty="0">
                <a:latin typeface="Century Gothic" panose="020B0502020202020204" pitchFamily="34" charset="0"/>
              </a:rPr>
              <a:t> Semaine de </a:t>
            </a:r>
            <a:r>
              <a:rPr lang="en-CA" sz="1400" dirty="0" err="1">
                <a:latin typeface="Century Gothic" panose="020B0502020202020204" pitchFamily="34" charset="0"/>
              </a:rPr>
              <a:t>registre</a:t>
            </a:r>
            <a:r>
              <a:rPr lang="en-CA" sz="1400" dirty="0">
                <a:latin typeface="Century Gothic" panose="020B0502020202020204" pitchFamily="34" charset="0"/>
              </a:rPr>
              <a:t>)</a:t>
            </a:r>
            <a:r>
              <a:rPr lang="en-CA" dirty="0">
                <a:latin typeface="Century Gothic" panose="020B0502020202020204" pitchFamily="34" charset="0"/>
              </a:rPr>
              <a:t>;</a:t>
            </a:r>
          </a:p>
          <a:p>
            <a:pPr marL="342900" indent="-342900">
              <a:buFont typeface="+mj-lt"/>
              <a:buAutoNum type="arabicPeriod"/>
              <a:defRPr/>
            </a:pPr>
            <a:endParaRPr lang="en-CA" dirty="0">
              <a:latin typeface="Century Gothic" panose="020B0502020202020204" pitchFamily="34" charset="0"/>
            </a:endParaRPr>
          </a:p>
          <a:p>
            <a:pPr marL="342900" indent="-342900">
              <a:buFont typeface="+mj-lt"/>
              <a:buAutoNum type="arabicPeriod"/>
              <a:defRPr/>
            </a:pPr>
            <a:r>
              <a:rPr lang="en-CA" dirty="0" err="1">
                <a:latin typeface="Century Gothic" panose="020B0502020202020204" pitchFamily="34" charset="0"/>
              </a:rPr>
              <a:t>Tirer</a:t>
            </a:r>
            <a:r>
              <a:rPr lang="en-CA" dirty="0">
                <a:latin typeface="Century Gothic" panose="020B0502020202020204" pitchFamily="34" charset="0"/>
              </a:rPr>
              <a:t> parti du </a:t>
            </a:r>
            <a:r>
              <a:rPr lang="en-CA" dirty="0" err="1">
                <a:latin typeface="Century Gothic" panose="020B0502020202020204" pitchFamily="34" charset="0"/>
              </a:rPr>
              <a:t>dénombrement</a:t>
            </a:r>
            <a:r>
              <a:rPr lang="en-CA" dirty="0">
                <a:latin typeface="Century Gothic" panose="020B0502020202020204" pitchFamily="34" charset="0"/>
              </a:rPr>
              <a:t> </a:t>
            </a:r>
            <a:r>
              <a:rPr lang="en-CA" dirty="0" err="1">
                <a:latin typeface="Century Gothic" panose="020B0502020202020204" pitchFamily="34" charset="0"/>
              </a:rPr>
              <a:t>ponctuel</a:t>
            </a:r>
            <a:r>
              <a:rPr lang="en-CA" dirty="0">
                <a:latin typeface="Century Gothic" panose="020B0502020202020204" pitchFamily="34" charset="0"/>
              </a:rPr>
              <a:t> </a:t>
            </a:r>
            <a:r>
              <a:rPr lang="fr-CA" dirty="0">
                <a:latin typeface="Century Gothic" panose="020B0502020202020204" pitchFamily="34" charset="0"/>
              </a:rPr>
              <a:t>comme moyen de sensibilisation aux fins d’inclusion dans les données communautaires</a:t>
            </a:r>
            <a:r>
              <a:rPr lang="en-CA" dirty="0">
                <a:latin typeface="Century Gothic" panose="020B0502020202020204" pitchFamily="34" charset="0"/>
              </a:rPr>
              <a:t>;</a:t>
            </a:r>
          </a:p>
          <a:p>
            <a:pPr marL="342900" indent="-342900">
              <a:buFont typeface="+mj-lt"/>
              <a:buAutoNum type="arabicPeriod"/>
              <a:defRPr/>
            </a:pPr>
            <a:endParaRPr lang="en-CA" dirty="0">
              <a:latin typeface="Century Gothic" panose="020B0502020202020204" pitchFamily="34" charset="0"/>
            </a:endParaRPr>
          </a:p>
          <a:p>
            <a:pPr marL="342900" indent="-342900">
              <a:buFont typeface="+mj-lt"/>
              <a:buAutoNum type="arabicPeriod"/>
              <a:defRPr/>
            </a:pPr>
            <a:r>
              <a:rPr lang="en-CA" dirty="0">
                <a:latin typeface="Century Gothic" panose="020B0502020202020204" pitchFamily="34" charset="0"/>
              </a:rPr>
              <a:t>Comparer </a:t>
            </a:r>
            <a:r>
              <a:rPr lang="en-CA" dirty="0" err="1">
                <a:latin typeface="Century Gothic" panose="020B0502020202020204" pitchFamily="34" charset="0"/>
              </a:rPr>
              <a:t>vos</a:t>
            </a:r>
            <a:r>
              <a:rPr lang="en-CA" dirty="0">
                <a:latin typeface="Century Gothic" panose="020B0502020202020204" pitchFamily="34" charset="0"/>
              </a:rPr>
              <a:t> </a:t>
            </a:r>
            <a:r>
              <a:rPr lang="en-CA" dirty="0" err="1">
                <a:latin typeface="Century Gothic" panose="020B0502020202020204" pitchFamily="34" charset="0"/>
              </a:rPr>
              <a:t>données</a:t>
            </a:r>
            <a:r>
              <a:rPr lang="en-CA" dirty="0">
                <a:latin typeface="Century Gothic" panose="020B0502020202020204" pitchFamily="34" charset="0"/>
              </a:rPr>
              <a:t> </a:t>
            </a:r>
            <a:r>
              <a:rPr lang="en-CA" dirty="0" err="1">
                <a:latin typeface="Century Gothic" panose="020B0502020202020204" pitchFamily="34" charset="0"/>
              </a:rPr>
              <a:t>communautaires</a:t>
            </a:r>
            <a:r>
              <a:rPr lang="en-CA" dirty="0">
                <a:latin typeface="Century Gothic" panose="020B0502020202020204" pitchFamily="34" charset="0"/>
              </a:rPr>
              <a:t> à </a:t>
            </a:r>
            <a:r>
              <a:rPr lang="en-CA" dirty="0" err="1">
                <a:latin typeface="Century Gothic" panose="020B0502020202020204" pitchFamily="34" charset="0"/>
              </a:rPr>
              <a:t>celles</a:t>
            </a:r>
            <a:r>
              <a:rPr lang="en-CA" dirty="0">
                <a:latin typeface="Century Gothic" panose="020B0502020202020204" pitchFamily="34" charset="0"/>
              </a:rPr>
              <a:t> de </a:t>
            </a:r>
            <a:r>
              <a:rPr lang="en-CA" dirty="0" err="1">
                <a:latin typeface="Century Gothic" panose="020B0502020202020204" pitchFamily="34" charset="0"/>
              </a:rPr>
              <a:t>l’énumération</a:t>
            </a:r>
            <a:r>
              <a:rPr lang="en-CA" dirty="0">
                <a:latin typeface="Century Gothic" panose="020B0502020202020204" pitchFamily="34" charset="0"/>
              </a:rPr>
              <a:t> du </a:t>
            </a:r>
            <a:r>
              <a:rPr lang="en-CA" dirty="0" err="1">
                <a:latin typeface="Century Gothic" panose="020B0502020202020204" pitchFamily="34" charset="0"/>
              </a:rPr>
              <a:t>dénombrement</a:t>
            </a:r>
            <a:r>
              <a:rPr lang="en-CA" dirty="0">
                <a:latin typeface="Century Gothic" panose="020B0502020202020204" pitchFamily="34" charset="0"/>
              </a:rPr>
              <a:t> </a:t>
            </a:r>
            <a:r>
              <a:rPr lang="en-CA" dirty="0" err="1">
                <a:latin typeface="Century Gothic" panose="020B0502020202020204" pitchFamily="34" charset="0"/>
              </a:rPr>
              <a:t>ponctuel</a:t>
            </a:r>
            <a:r>
              <a:rPr lang="en-CA" dirty="0">
                <a:latin typeface="Century Gothic" panose="020B0502020202020204" pitchFamily="34" charset="0"/>
              </a:rPr>
              <a:t>;</a:t>
            </a:r>
          </a:p>
          <a:p>
            <a:pPr marL="342900" indent="-342900">
              <a:buFont typeface="+mj-lt"/>
              <a:buAutoNum type="arabicPeriod"/>
              <a:defRPr/>
            </a:pPr>
            <a:endParaRPr lang="en-CA" dirty="0">
              <a:latin typeface="Century Gothic" panose="020B0502020202020204" pitchFamily="34" charset="0"/>
            </a:endParaRPr>
          </a:p>
          <a:p>
            <a:pPr marL="342900" indent="-342900">
              <a:buFont typeface="+mj-lt"/>
              <a:buAutoNum type="arabicPeriod"/>
              <a:defRPr/>
            </a:pPr>
            <a:r>
              <a:rPr lang="en-CA" dirty="0">
                <a:latin typeface="Century Gothic" panose="020B0502020202020204" pitchFamily="34" charset="0"/>
              </a:rPr>
              <a:t>Comparer </a:t>
            </a:r>
            <a:r>
              <a:rPr lang="en-CA" dirty="0" err="1">
                <a:latin typeface="Century Gothic" panose="020B0502020202020204" pitchFamily="34" charset="0"/>
              </a:rPr>
              <a:t>l’information</a:t>
            </a:r>
            <a:r>
              <a:rPr lang="en-CA" dirty="0">
                <a:latin typeface="Century Gothic" panose="020B0502020202020204" pitchFamily="34" charset="0"/>
              </a:rPr>
              <a:t> </a:t>
            </a:r>
            <a:r>
              <a:rPr lang="en-CA" dirty="0" err="1">
                <a:latin typeface="Century Gothic" panose="020B0502020202020204" pitchFamily="34" charset="0"/>
              </a:rPr>
              <a:t>démographique</a:t>
            </a:r>
            <a:r>
              <a:rPr lang="en-CA" dirty="0">
                <a:latin typeface="Century Gothic" panose="020B0502020202020204" pitchFamily="34" charset="0"/>
              </a:rPr>
              <a:t> de </a:t>
            </a:r>
            <a:r>
              <a:rPr lang="en-CA" dirty="0" err="1">
                <a:latin typeface="Century Gothic" panose="020B0502020202020204" pitchFamily="34" charset="0"/>
              </a:rPr>
              <a:t>chaque</a:t>
            </a:r>
            <a:r>
              <a:rPr lang="en-CA" dirty="0">
                <a:latin typeface="Century Gothic" panose="020B0502020202020204" pitchFamily="34" charset="0"/>
              </a:rPr>
              <a:t> source de </a:t>
            </a:r>
            <a:r>
              <a:rPr lang="en-CA" dirty="0" err="1">
                <a:latin typeface="Century Gothic" panose="020B0502020202020204" pitchFamily="34" charset="0"/>
              </a:rPr>
              <a:t>données</a:t>
            </a:r>
            <a:r>
              <a:rPr lang="en-CA" dirty="0">
                <a:latin typeface="Century Gothic" panose="020B0502020202020204" pitchFamily="34" charset="0"/>
              </a:rPr>
              <a:t>.</a:t>
            </a:r>
          </a:p>
          <a:p>
            <a:pPr>
              <a:defRPr/>
            </a:pPr>
            <a:endParaRPr lang="en-CA" dirty="0">
              <a:latin typeface="Century Gothic" panose="020B0502020202020204" pitchFamily="34" charset="0"/>
            </a:endParaRPr>
          </a:p>
          <a:p>
            <a:pPr>
              <a:defRPr/>
            </a:pPr>
            <a:r>
              <a:rPr lang="en-CA" sz="1400" dirty="0">
                <a:latin typeface="Century Gothic" panose="020B0502020202020204" pitchFamily="34" charset="0"/>
              </a:rPr>
              <a:t>*</a:t>
            </a:r>
            <a:r>
              <a:rPr lang="fr-CA" sz="1400" dirty="0">
                <a:latin typeface="Century Gothic" panose="020B0502020202020204" pitchFamily="34" charset="0"/>
              </a:rPr>
              <a:t> Elles ne sont pas mutuellement exclusives.</a:t>
            </a:r>
            <a:endParaRPr lang="en-CA" sz="1400" dirty="0">
              <a:latin typeface="Century Gothic" panose="020B0502020202020204" pitchFamily="34" charset="0"/>
            </a:endParaRPr>
          </a:p>
        </p:txBody>
      </p:sp>
      <p:sp>
        <p:nvSpPr>
          <p:cNvPr id="4" name="Left Brace 3">
            <a:extLst>
              <a:ext uri="{FF2B5EF4-FFF2-40B4-BE49-F238E27FC236}">
                <a16:creationId xmlns:a16="http://schemas.microsoft.com/office/drawing/2014/main" id="{F78B63CA-288D-570F-59F4-B885B5192341}"/>
              </a:ext>
            </a:extLst>
          </p:cNvPr>
          <p:cNvSpPr/>
          <p:nvPr>
            <p:custDataLst>
              <p:tags r:id="rId5"/>
            </p:custDataLst>
          </p:nvPr>
        </p:nvSpPr>
        <p:spPr>
          <a:xfrm>
            <a:off x="5634038" y="1857375"/>
            <a:ext cx="490537" cy="1677988"/>
          </a:xfrm>
          <a:prstGeom prst="leftBrace">
            <a:avLst>
              <a:gd name="adj1" fmla="val 50151"/>
              <a:gd name="adj2" fmla="val 48219"/>
            </a:avLst>
          </a:prstGeom>
          <a:ln w="28575">
            <a:solidFill>
              <a:srgbClr val="A5300F"/>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CA"/>
          </a:p>
        </p:txBody>
      </p:sp>
      <p:sp>
        <p:nvSpPr>
          <p:cNvPr id="6" name="Left Brace 5">
            <a:extLst>
              <a:ext uri="{FF2B5EF4-FFF2-40B4-BE49-F238E27FC236}">
                <a16:creationId xmlns:a16="http://schemas.microsoft.com/office/drawing/2014/main" id="{E5BA03E5-1AF8-DB26-C558-05D54495B041}"/>
              </a:ext>
            </a:extLst>
          </p:cNvPr>
          <p:cNvSpPr/>
          <p:nvPr>
            <p:custDataLst>
              <p:tags r:id="rId6"/>
            </p:custDataLst>
          </p:nvPr>
        </p:nvSpPr>
        <p:spPr>
          <a:xfrm>
            <a:off x="5634038" y="4038600"/>
            <a:ext cx="490537" cy="1677988"/>
          </a:xfrm>
          <a:prstGeom prst="leftBrace">
            <a:avLst>
              <a:gd name="adj1" fmla="val 50151"/>
              <a:gd name="adj2" fmla="val 50000"/>
            </a:avLst>
          </a:prstGeom>
          <a:ln w="28575">
            <a:solidFill>
              <a:srgbClr val="A5300F"/>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CA"/>
          </a:p>
        </p:txBody>
      </p:sp>
      <p:sp>
        <p:nvSpPr>
          <p:cNvPr id="15368" name="TextBox 7">
            <a:extLst>
              <a:ext uri="{FF2B5EF4-FFF2-40B4-BE49-F238E27FC236}">
                <a16:creationId xmlns:a16="http://schemas.microsoft.com/office/drawing/2014/main" id="{A008C7FE-3725-494A-99AF-99359B2BD1A5}"/>
              </a:ext>
            </a:extLst>
          </p:cNvPr>
          <p:cNvSpPr txBox="1">
            <a:spLocks noChangeArrowheads="1"/>
          </p:cNvSpPr>
          <p:nvPr>
            <p:custDataLst>
              <p:tags r:id="rId7"/>
            </p:custDataLst>
          </p:nvPr>
        </p:nvSpPr>
        <p:spPr bwMode="auto">
          <a:xfrm>
            <a:off x="2360613" y="2051423"/>
            <a:ext cx="3201987" cy="1077218"/>
          </a:xfrm>
          <a:prstGeom prst="rect">
            <a:avLst/>
          </a:prstGeom>
          <a:ln w="28575">
            <a:solidFill>
              <a:srgbClr val="A5300F"/>
            </a:solidFill>
          </a:ln>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pPr algn="ctr">
              <a:defRPr/>
            </a:pPr>
            <a:r>
              <a:rPr lang="en-CA" altLang="en-US" sz="3200" dirty="0" err="1">
                <a:latin typeface="Century Gothic" panose="020B0502020202020204" pitchFamily="34" charset="0"/>
              </a:rPr>
              <a:t>Recueillir</a:t>
            </a:r>
            <a:r>
              <a:rPr lang="en-CA" altLang="en-US" sz="3200" dirty="0">
                <a:latin typeface="Century Gothic" panose="020B0502020202020204" pitchFamily="34" charset="0"/>
              </a:rPr>
              <a:t> </a:t>
            </a:r>
            <a:r>
              <a:rPr lang="en-CA" altLang="en-US" sz="3200" dirty="0" err="1">
                <a:latin typeface="Century Gothic" panose="020B0502020202020204" pitchFamily="34" charset="0"/>
              </a:rPr>
              <a:t>vos</a:t>
            </a:r>
            <a:r>
              <a:rPr lang="en-CA" altLang="en-US" sz="3200" dirty="0">
                <a:latin typeface="Century Gothic" panose="020B0502020202020204" pitchFamily="34" charset="0"/>
              </a:rPr>
              <a:t> </a:t>
            </a:r>
            <a:r>
              <a:rPr lang="en-CA" altLang="en-US" sz="3200" dirty="0" err="1">
                <a:latin typeface="Century Gothic" panose="020B0502020202020204" pitchFamily="34" charset="0"/>
              </a:rPr>
              <a:t>données</a:t>
            </a:r>
            <a:endParaRPr lang="en-CA" altLang="en-US" sz="3200" dirty="0">
              <a:latin typeface="Century Gothic" panose="020B0502020202020204" pitchFamily="34" charset="0"/>
            </a:endParaRPr>
          </a:p>
        </p:txBody>
      </p:sp>
      <p:sp>
        <p:nvSpPr>
          <p:cNvPr id="15369" name="TextBox 8">
            <a:extLst>
              <a:ext uri="{FF2B5EF4-FFF2-40B4-BE49-F238E27FC236}">
                <a16:creationId xmlns:a16="http://schemas.microsoft.com/office/drawing/2014/main" id="{11ACC081-5F1F-36EE-DC27-E07FBD9A599E}"/>
              </a:ext>
            </a:extLst>
          </p:cNvPr>
          <p:cNvSpPr txBox="1">
            <a:spLocks noChangeArrowheads="1"/>
          </p:cNvSpPr>
          <p:nvPr>
            <p:custDataLst>
              <p:tags r:id="rId8"/>
            </p:custDataLst>
          </p:nvPr>
        </p:nvSpPr>
        <p:spPr bwMode="auto">
          <a:xfrm>
            <a:off x="2360613" y="4338985"/>
            <a:ext cx="3201987" cy="1077218"/>
          </a:xfrm>
          <a:prstGeom prst="rect">
            <a:avLst/>
          </a:prstGeom>
          <a:ln w="28575">
            <a:solidFill>
              <a:srgbClr val="A5300F"/>
            </a:solidFill>
          </a:ln>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pPr algn="ctr">
              <a:defRPr/>
            </a:pPr>
            <a:r>
              <a:rPr lang="en-CA" altLang="en-US" sz="3200" dirty="0" err="1">
                <a:latin typeface="Century Gothic" panose="020B0502020202020204" pitchFamily="34" charset="0"/>
              </a:rPr>
              <a:t>Évaluer</a:t>
            </a:r>
            <a:r>
              <a:rPr lang="en-CA" altLang="en-US" sz="3200" dirty="0">
                <a:latin typeface="Century Gothic" panose="020B0502020202020204" pitchFamily="34" charset="0"/>
              </a:rPr>
              <a:t> la </a:t>
            </a:r>
            <a:r>
              <a:rPr lang="en-CA" altLang="en-US" sz="3200" dirty="0" err="1">
                <a:latin typeface="Century Gothic" panose="020B0502020202020204" pitchFamily="34" charset="0"/>
              </a:rPr>
              <a:t>portée</a:t>
            </a:r>
            <a:r>
              <a:rPr lang="en-CA" altLang="en-US" sz="3200" dirty="0">
                <a:latin typeface="Century Gothic" panose="020B0502020202020204"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Graphic 5" descr="Map with pin outline">
            <a:extLst>
              <a:ext uri="{FF2B5EF4-FFF2-40B4-BE49-F238E27FC236}">
                <a16:creationId xmlns:a16="http://schemas.microsoft.com/office/drawing/2014/main" id="{586E8C69-AADC-2D95-91A0-64C63E9DED51}"/>
              </a:ext>
            </a:extLst>
          </p:cNvPr>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22238" y="1306513"/>
            <a:ext cx="3321050" cy="332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Content Placeholder 1">
            <a:extLst>
              <a:ext uri="{FF2B5EF4-FFF2-40B4-BE49-F238E27FC236}">
                <a16:creationId xmlns:a16="http://schemas.microsoft.com/office/drawing/2014/main" id="{7E79ED29-05D0-DA88-2443-0630F138BE99}"/>
              </a:ext>
            </a:extLst>
          </p:cNvPr>
          <p:cNvSpPr>
            <a:spLocks noGrp="1"/>
          </p:cNvSpPr>
          <p:nvPr>
            <p:ph sz="quarter" idx="13"/>
            <p:custDataLst>
              <p:tags r:id="rId2"/>
            </p:custDataLst>
          </p:nvPr>
        </p:nvSpPr>
        <p:spPr>
          <a:xfrm>
            <a:off x="609600" y="655638"/>
            <a:ext cx="10972800" cy="914400"/>
          </a:xfrm>
        </p:spPr>
        <p:txBody>
          <a:bodyPr/>
          <a:lstStyle/>
          <a:p>
            <a:r>
              <a:rPr altLang="en-US" b="1" dirty="0">
                <a:solidFill>
                  <a:schemeClr val="tx1"/>
                </a:solidFill>
              </a:rPr>
              <a:t>Option 1 : </a:t>
            </a:r>
            <a:r>
              <a:rPr altLang="en-US" b="1" dirty="0" err="1">
                <a:solidFill>
                  <a:schemeClr val="tx1"/>
                </a:solidFill>
              </a:rPr>
              <a:t>Mener</a:t>
            </a:r>
            <a:r>
              <a:rPr altLang="en-US" b="1" dirty="0">
                <a:solidFill>
                  <a:schemeClr val="tx1"/>
                </a:solidFill>
              </a:rPr>
              <a:t> </a:t>
            </a:r>
            <a:r>
              <a:rPr altLang="en-US" b="1" dirty="0" err="1">
                <a:solidFill>
                  <a:schemeClr val="tx1"/>
                </a:solidFill>
              </a:rPr>
              <a:t>conjointement</a:t>
            </a:r>
            <a:r>
              <a:rPr altLang="en-US" b="1" dirty="0">
                <a:solidFill>
                  <a:schemeClr val="tx1"/>
                </a:solidFill>
              </a:rPr>
              <a:t> un </a:t>
            </a:r>
            <a:r>
              <a:rPr altLang="en-US" b="1" dirty="0" err="1">
                <a:solidFill>
                  <a:schemeClr val="tx1"/>
                </a:solidFill>
              </a:rPr>
              <a:t>dénombrement</a:t>
            </a:r>
            <a:r>
              <a:rPr altLang="en-US" b="1" dirty="0">
                <a:solidFill>
                  <a:schemeClr val="tx1"/>
                </a:solidFill>
              </a:rPr>
              <a:t> </a:t>
            </a:r>
            <a:r>
              <a:rPr altLang="en-US" b="1" dirty="0" err="1">
                <a:solidFill>
                  <a:schemeClr val="tx1"/>
                </a:solidFill>
              </a:rPr>
              <a:t>ponctuel</a:t>
            </a:r>
            <a:r>
              <a:rPr altLang="en-US" b="1" dirty="0">
                <a:solidFill>
                  <a:schemeClr val="tx1"/>
                </a:solidFill>
              </a:rPr>
              <a:t> </a:t>
            </a:r>
            <a:r>
              <a:rPr altLang="en-US" b="1" dirty="0" err="1">
                <a:solidFill>
                  <a:schemeClr val="tx1"/>
                </a:solidFill>
              </a:rPr>
              <a:t>ou</a:t>
            </a:r>
            <a:r>
              <a:rPr altLang="en-US" b="1" dirty="0">
                <a:solidFill>
                  <a:schemeClr val="tx1"/>
                </a:solidFill>
              </a:rPr>
              <a:t> un sprint de </a:t>
            </a:r>
            <a:r>
              <a:rPr altLang="en-US" b="1" dirty="0" err="1">
                <a:solidFill>
                  <a:schemeClr val="tx1"/>
                </a:solidFill>
              </a:rPr>
              <a:t>connectivité</a:t>
            </a:r>
            <a:r>
              <a:rPr altLang="en-US" b="1" dirty="0">
                <a:solidFill>
                  <a:schemeClr val="tx1"/>
                </a:solidFill>
              </a:rPr>
              <a:t> </a:t>
            </a:r>
            <a:r>
              <a:rPr altLang="en-US" b="1" dirty="0" err="1">
                <a:solidFill>
                  <a:schemeClr val="tx1"/>
                </a:solidFill>
              </a:rPr>
              <a:t>ou</a:t>
            </a:r>
            <a:r>
              <a:rPr altLang="en-US" b="1" dirty="0">
                <a:solidFill>
                  <a:schemeClr val="tx1"/>
                </a:solidFill>
              </a:rPr>
              <a:t> </a:t>
            </a:r>
            <a:r>
              <a:rPr altLang="en-US" b="1" dirty="0" err="1">
                <a:solidFill>
                  <a:schemeClr val="tx1"/>
                </a:solidFill>
              </a:rPr>
              <a:t>d'action</a:t>
            </a:r>
            <a:endParaRPr altLang="en-US" b="1" dirty="0">
              <a:solidFill>
                <a:schemeClr val="tx1"/>
              </a:solidFill>
            </a:endParaRPr>
          </a:p>
        </p:txBody>
      </p:sp>
      <p:sp>
        <p:nvSpPr>
          <p:cNvPr id="3" name="Content Placeholder 2">
            <a:extLst>
              <a:ext uri="{FF2B5EF4-FFF2-40B4-BE49-F238E27FC236}">
                <a16:creationId xmlns:a16="http://schemas.microsoft.com/office/drawing/2014/main" id="{0CB5883B-2EF3-8753-531C-2467BD296831}"/>
              </a:ext>
            </a:extLst>
          </p:cNvPr>
          <p:cNvSpPr>
            <a:spLocks noGrp="1"/>
          </p:cNvSpPr>
          <p:nvPr>
            <p:ph sz="quarter" idx="15"/>
            <p:custDataLst>
              <p:tags r:id="rId3"/>
            </p:custDataLst>
          </p:nvPr>
        </p:nvSpPr>
        <p:spPr>
          <a:xfrm>
            <a:off x="3183124" y="1775759"/>
            <a:ext cx="8486775" cy="4945715"/>
          </a:xfrm>
        </p:spPr>
        <p:txBody>
          <a:bodyPr>
            <a:normAutofit fontScale="70000" lnSpcReduction="20000"/>
          </a:bodyPr>
          <a:lstStyle/>
          <a:p>
            <a:pPr>
              <a:defRPr/>
            </a:pPr>
            <a:r>
              <a:rPr dirty="0" err="1">
                <a:solidFill>
                  <a:schemeClr val="tx1"/>
                </a:solidFill>
                <a:latin typeface="Century Gothic" panose="020B0502020202020204" pitchFamily="34" charset="0"/>
              </a:rPr>
              <a:t>Tirer</a:t>
            </a:r>
            <a:r>
              <a:rPr dirty="0">
                <a:solidFill>
                  <a:schemeClr val="tx1"/>
                </a:solidFill>
                <a:latin typeface="Century Gothic" panose="020B0502020202020204" pitchFamily="34" charset="0"/>
              </a:rPr>
              <a:t> parti du </a:t>
            </a:r>
            <a:r>
              <a:rPr dirty="0" err="1">
                <a:solidFill>
                  <a:schemeClr val="tx1"/>
                </a:solidFill>
                <a:latin typeface="Century Gothic" panose="020B0502020202020204" pitchFamily="34" charset="0"/>
              </a:rPr>
              <a:t>dénombrement</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ponctuel</a:t>
            </a:r>
            <a:r>
              <a:rPr dirty="0">
                <a:solidFill>
                  <a:schemeClr val="tx1"/>
                </a:solidFill>
                <a:latin typeface="Century Gothic" panose="020B0502020202020204" pitchFamily="34" charset="0"/>
              </a:rPr>
              <a:t> de l</a:t>
            </a:r>
            <a:r>
              <a:rPr lang="fr-CA" dirty="0">
                <a:solidFill>
                  <a:schemeClr val="tx1"/>
                </a:solidFill>
                <a:latin typeface="Century Gothic" panose="020B0502020202020204" pitchFamily="34" charset="0"/>
              </a:rPr>
              <a:t>’</a:t>
            </a:r>
            <a:r>
              <a:rPr dirty="0">
                <a:solidFill>
                  <a:schemeClr val="tx1"/>
                </a:solidFill>
                <a:latin typeface="Century Gothic" panose="020B0502020202020204" pitchFamily="34" charset="0"/>
              </a:rPr>
              <a:t>organisation </a:t>
            </a:r>
            <a:r>
              <a:rPr dirty="0" err="1">
                <a:solidFill>
                  <a:schemeClr val="tx1"/>
                </a:solidFill>
                <a:latin typeface="Century Gothic" panose="020B0502020202020204" pitchFamily="34" charset="0"/>
              </a:rPr>
              <a:t>en</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vue</a:t>
            </a:r>
            <a:r>
              <a:rPr dirty="0">
                <a:solidFill>
                  <a:schemeClr val="tx1"/>
                </a:solidFill>
                <a:latin typeface="Century Gothic" panose="020B0502020202020204" pitchFamily="34" charset="0"/>
              </a:rPr>
              <a:t> de lancer </a:t>
            </a:r>
            <a:r>
              <a:rPr dirty="0" err="1">
                <a:solidFill>
                  <a:schemeClr val="tx1"/>
                </a:solidFill>
                <a:latin typeface="Century Gothic" panose="020B0502020202020204" pitchFamily="34" charset="0"/>
              </a:rPr>
              <a:t>une</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liste</a:t>
            </a:r>
            <a:r>
              <a:rPr dirty="0">
                <a:solidFill>
                  <a:schemeClr val="tx1"/>
                </a:solidFill>
                <a:latin typeface="Century Gothic" panose="020B0502020202020204" pitchFamily="34" charset="0"/>
              </a:rPr>
              <a:t>, et </a:t>
            </a:r>
            <a:r>
              <a:rPr dirty="0" err="1">
                <a:solidFill>
                  <a:schemeClr val="tx1"/>
                </a:solidFill>
                <a:latin typeface="Century Gothic" panose="020B0502020202020204" pitchFamily="34" charset="0"/>
              </a:rPr>
              <a:t>ce</a:t>
            </a:r>
            <a:r>
              <a:rPr dirty="0">
                <a:solidFill>
                  <a:schemeClr val="tx1"/>
                </a:solidFill>
                <a:latin typeface="Century Gothic" panose="020B0502020202020204" pitchFamily="34" charset="0"/>
              </a:rPr>
              <a:t> par l</a:t>
            </a:r>
            <a:r>
              <a:rPr lang="fr-CA" dirty="0">
                <a:solidFill>
                  <a:schemeClr val="tx1"/>
                </a:solidFill>
                <a:latin typeface="Century Gothic" panose="020B0502020202020204" pitchFamily="34" charset="0"/>
              </a:rPr>
              <a:t>’</a:t>
            </a:r>
            <a:r>
              <a:rPr dirty="0" err="1">
                <a:solidFill>
                  <a:schemeClr val="tx1"/>
                </a:solidFill>
                <a:latin typeface="Century Gothic" panose="020B0502020202020204" pitchFamily="34" charset="0"/>
              </a:rPr>
              <a:t>entremise</a:t>
            </a:r>
            <a:r>
              <a:rPr dirty="0">
                <a:solidFill>
                  <a:schemeClr val="tx1"/>
                </a:solidFill>
                <a:latin typeface="Century Gothic" panose="020B0502020202020204" pitchFamily="34" charset="0"/>
              </a:rPr>
              <a:t> d</a:t>
            </a:r>
            <a:r>
              <a:rPr lang="fr-CA" dirty="0">
                <a:solidFill>
                  <a:schemeClr val="tx1"/>
                </a:solidFill>
                <a:latin typeface="Century Gothic" panose="020B0502020202020204" pitchFamily="34" charset="0"/>
              </a:rPr>
              <a:t>’</a:t>
            </a:r>
            <a:r>
              <a:rPr dirty="0">
                <a:solidFill>
                  <a:schemeClr val="tx1"/>
                </a:solidFill>
                <a:latin typeface="Century Gothic" panose="020B0502020202020204" pitchFamily="34" charset="0"/>
              </a:rPr>
              <a:t>un </a:t>
            </a:r>
            <a:r>
              <a:rPr dirty="0" err="1">
                <a:solidFill>
                  <a:schemeClr val="tx1"/>
                </a:solidFill>
                <a:latin typeface="Century Gothic" panose="020B0502020202020204" pitchFamily="34" charset="0"/>
              </a:rPr>
              <a:t>événement</a:t>
            </a:r>
            <a:r>
              <a:rPr dirty="0">
                <a:solidFill>
                  <a:schemeClr val="tx1"/>
                </a:solidFill>
                <a:latin typeface="Century Gothic" panose="020B0502020202020204" pitchFamily="34" charset="0"/>
              </a:rPr>
              <a:t> de </a:t>
            </a:r>
            <a:r>
              <a:rPr dirty="0" err="1">
                <a:solidFill>
                  <a:schemeClr val="tx1"/>
                </a:solidFill>
                <a:latin typeface="Century Gothic" panose="020B0502020202020204" pitchFamily="34" charset="0"/>
              </a:rPr>
              <a:t>connectivité</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ou</a:t>
            </a:r>
            <a:r>
              <a:rPr dirty="0">
                <a:solidFill>
                  <a:schemeClr val="tx1"/>
                </a:solidFill>
                <a:latin typeface="Century Gothic" panose="020B0502020202020204" pitchFamily="34" charset="0"/>
              </a:rPr>
              <a:t> d</a:t>
            </a:r>
            <a:r>
              <a:rPr lang="fr-CA" dirty="0">
                <a:solidFill>
                  <a:schemeClr val="tx1"/>
                </a:solidFill>
                <a:latin typeface="Century Gothic" panose="020B0502020202020204" pitchFamily="34" charset="0"/>
              </a:rPr>
              <a:t>’</a:t>
            </a:r>
            <a:r>
              <a:rPr dirty="0">
                <a:solidFill>
                  <a:schemeClr val="tx1"/>
                </a:solidFill>
                <a:latin typeface="Century Gothic" panose="020B0502020202020204" pitchFamily="34" charset="0"/>
              </a:rPr>
              <a:t>action.  </a:t>
            </a:r>
          </a:p>
          <a:p>
            <a:pPr lvl="1">
              <a:defRPr/>
            </a:pPr>
            <a:endParaRPr dirty="0">
              <a:solidFill>
                <a:schemeClr val="tx1"/>
              </a:solidFill>
              <a:latin typeface="Century Gothic" panose="020B0502020202020204" pitchFamily="34" charset="0"/>
            </a:endParaRPr>
          </a:p>
          <a:p>
            <a:pPr lvl="1">
              <a:defRPr/>
            </a:pPr>
            <a:r>
              <a:rPr dirty="0">
                <a:solidFill>
                  <a:schemeClr val="tx1"/>
                </a:solidFill>
                <a:latin typeface="Century Gothic" panose="020B0502020202020204" pitchFamily="34" charset="0"/>
              </a:rPr>
              <a:t>En plus du sondage anonyme, les équipes </a:t>
            </a:r>
            <a:r>
              <a:rPr lang="fr-CA" dirty="0">
                <a:solidFill>
                  <a:schemeClr val="tx1"/>
                </a:solidFill>
                <a:latin typeface="Century Gothic" panose="020B0502020202020204" pitchFamily="34" charset="0"/>
              </a:rPr>
              <a:t>demandent le consentement à l’ajout des données du SISA/SGII</a:t>
            </a:r>
            <a:r>
              <a:rPr dirty="0">
                <a:solidFill>
                  <a:schemeClr val="tx1"/>
                </a:solidFill>
                <a:latin typeface="Century Gothic" panose="020B0502020202020204" pitchFamily="34" charset="0"/>
              </a:rPr>
              <a:t>. </a:t>
            </a:r>
            <a:r>
              <a:rPr lang="fr-CA" dirty="0">
                <a:solidFill>
                  <a:schemeClr val="tx1"/>
                </a:solidFill>
                <a:latin typeface="Century Gothic" panose="020B0502020202020204" pitchFamily="34" charset="0"/>
              </a:rPr>
              <a:t>Le consentement doit être distinct du dénombrement afin de préserver l’anonymat des personnes qui ne veulent pas être identifiées. Toutefois, le consentement peut comprendre la possibilité d’inclure des renseignements tirés du sondage sur le dénombrement ponctuel</a:t>
            </a:r>
            <a:r>
              <a:rPr dirty="0">
                <a:solidFill>
                  <a:schemeClr val="tx1"/>
                </a:solidFill>
                <a:latin typeface="Century Gothic" panose="020B0502020202020204" pitchFamily="34" charset="0"/>
              </a:rPr>
              <a:t>. </a:t>
            </a:r>
          </a:p>
          <a:p>
            <a:pPr lvl="1">
              <a:defRPr/>
            </a:pPr>
            <a:r>
              <a:rPr dirty="0">
                <a:solidFill>
                  <a:schemeClr val="tx1"/>
                </a:solidFill>
                <a:latin typeface="Century Gothic" panose="020B0502020202020204" pitchFamily="34" charset="0"/>
              </a:rPr>
              <a:t>Si </a:t>
            </a:r>
            <a:r>
              <a:rPr dirty="0" err="1">
                <a:solidFill>
                  <a:schemeClr val="tx1"/>
                </a:solidFill>
                <a:latin typeface="Century Gothic" panose="020B0502020202020204" pitchFamily="34" charset="0"/>
              </a:rPr>
              <a:t>vous</a:t>
            </a:r>
            <a:r>
              <a:rPr dirty="0">
                <a:solidFill>
                  <a:schemeClr val="tx1"/>
                </a:solidFill>
                <a:latin typeface="Century Gothic" panose="020B0502020202020204" pitchFamily="34" charset="0"/>
              </a:rPr>
              <a:t> n</a:t>
            </a:r>
            <a:r>
              <a:rPr lang="fr-CA" dirty="0">
                <a:solidFill>
                  <a:schemeClr val="tx1"/>
                </a:solidFill>
                <a:latin typeface="Century Gothic" panose="020B0502020202020204" pitchFamily="34" charset="0"/>
              </a:rPr>
              <a:t>’</a:t>
            </a:r>
            <a:r>
              <a:rPr dirty="0" err="1">
                <a:solidFill>
                  <a:schemeClr val="tx1"/>
                </a:solidFill>
                <a:latin typeface="Century Gothic" panose="020B0502020202020204" pitchFamily="34" charset="0"/>
              </a:rPr>
              <a:t>avez</a:t>
            </a:r>
            <a:r>
              <a:rPr dirty="0">
                <a:solidFill>
                  <a:schemeClr val="tx1"/>
                </a:solidFill>
                <a:latin typeface="Century Gothic" panose="020B0502020202020204" pitchFamily="34" charset="0"/>
              </a:rPr>
              <a:t> pas encore </a:t>
            </a:r>
            <a:r>
              <a:rPr dirty="0" err="1">
                <a:solidFill>
                  <a:schemeClr val="tx1"/>
                </a:solidFill>
                <a:latin typeface="Century Gothic" panose="020B0502020202020204" pitchFamily="34" charset="0"/>
              </a:rPr>
              <a:t>accès</a:t>
            </a:r>
            <a:r>
              <a:rPr dirty="0">
                <a:solidFill>
                  <a:schemeClr val="tx1"/>
                </a:solidFill>
                <a:latin typeface="Century Gothic" panose="020B0502020202020204" pitchFamily="34" charset="0"/>
              </a:rPr>
              <a:t> à un SGII à l</a:t>
            </a:r>
            <a:r>
              <a:rPr lang="fr-CA" dirty="0">
                <a:solidFill>
                  <a:schemeClr val="tx1"/>
                </a:solidFill>
                <a:latin typeface="Century Gothic" panose="020B0502020202020204" pitchFamily="34" charset="0"/>
              </a:rPr>
              <a:t>’é</a:t>
            </a:r>
            <a:r>
              <a:rPr dirty="0" err="1">
                <a:solidFill>
                  <a:schemeClr val="tx1"/>
                </a:solidFill>
                <a:latin typeface="Century Gothic" panose="020B0502020202020204" pitchFamily="34" charset="0"/>
              </a:rPr>
              <a:t>chelle</a:t>
            </a:r>
            <a:r>
              <a:rPr dirty="0">
                <a:solidFill>
                  <a:schemeClr val="tx1"/>
                </a:solidFill>
                <a:latin typeface="Century Gothic" panose="020B0502020202020204" pitchFamily="34" charset="0"/>
              </a:rPr>
              <a:t> </a:t>
            </a:r>
            <a:r>
              <a:rPr lang="fr-CA" dirty="0">
                <a:solidFill>
                  <a:schemeClr val="tx1"/>
                </a:solidFill>
                <a:latin typeface="Century Gothic" panose="020B0502020202020204" pitchFamily="34" charset="0"/>
              </a:rPr>
              <a:t>c</a:t>
            </a:r>
            <a:r>
              <a:rPr dirty="0" err="1">
                <a:solidFill>
                  <a:schemeClr val="tx1"/>
                </a:solidFill>
                <a:latin typeface="Century Gothic" panose="020B0502020202020204" pitchFamily="34" charset="0"/>
              </a:rPr>
              <a:t>ommunautaire</a:t>
            </a:r>
            <a:r>
              <a:rPr dirty="0">
                <a:solidFill>
                  <a:schemeClr val="tx1"/>
                </a:solidFill>
                <a:latin typeface="Century Gothic" panose="020B0502020202020204" pitchFamily="34" charset="0"/>
              </a:rPr>
              <a:t> </a:t>
            </a:r>
            <a:r>
              <a:rPr lang="fr-CA" dirty="0">
                <a:solidFill>
                  <a:schemeClr val="tx1"/>
                </a:solidFill>
                <a:latin typeface="Century Gothic" panose="020B0502020202020204" pitchFamily="34" charset="0"/>
              </a:rPr>
              <a:t>(mais vous vous y attendez bientôt), vous pouvez demander le consentement pour prendre des renseignements personnels et vérifier s’ils sont inclus dans les données du SISA/SGII après le dénombrement. Assurez-vous d’avoir le pouvoir de recueillir des renseignements identificateurs.</a:t>
            </a:r>
            <a:endParaRPr dirty="0">
              <a:solidFill>
                <a:schemeClr val="tx1"/>
              </a:solidFill>
              <a:latin typeface="Century Gothic" panose="020B0502020202020204" pitchFamily="34" charset="0"/>
            </a:endParaRPr>
          </a:p>
          <a:p>
            <a:pPr>
              <a:defRPr/>
            </a:pPr>
            <a:endParaRPr dirty="0">
              <a:solidFill>
                <a:schemeClr val="tx1"/>
              </a:solidFill>
              <a:latin typeface="Century Gothic" panose="020B0502020202020204" pitchFamily="34" charset="0"/>
            </a:endParaRPr>
          </a:p>
          <a:p>
            <a:pPr>
              <a:defRPr/>
            </a:pPr>
            <a:r>
              <a:rPr lang="fr-CA" dirty="0">
                <a:solidFill>
                  <a:schemeClr val="tx1"/>
                </a:solidFill>
                <a:latin typeface="Century Gothic" panose="020B0502020202020204" pitchFamily="34" charset="0"/>
              </a:rPr>
              <a:t>Mieux adapté aux communautés qui n’utilisent pas (encore) un SGII pour l’accès coordonné</a:t>
            </a:r>
          </a:p>
        </p:txBody>
      </p:sp>
      <p:sp>
        <p:nvSpPr>
          <p:cNvPr id="16389" name="Slide Number Placeholder 3">
            <a:extLst>
              <a:ext uri="{FF2B5EF4-FFF2-40B4-BE49-F238E27FC236}">
                <a16:creationId xmlns:a16="http://schemas.microsoft.com/office/drawing/2014/main" id="{36B4AC0D-F9C7-D0D7-471A-BA07284AE788}"/>
              </a:ext>
            </a:extLst>
          </p:cNvPr>
          <p:cNvSpPr>
            <a:spLocks noGrp="1" noChangeArrowheads="1"/>
          </p:cNvSpPr>
          <p:nvPr>
            <p:ph type="sldNum" sz="quarter" idx="16"/>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B14DA839-5B61-4FA7-9617-1FB78865E628}" type="slidenum">
              <a:rPr lang="en-US" altLang="en-US" sz="1200" smtClean="0">
                <a:solidFill>
                  <a:srgbClr val="7F7F7F"/>
                </a:solidFill>
                <a:cs typeface="ヒラギノ角ゴ Pro W3"/>
              </a:rPr>
              <a:pPr>
                <a:spcBef>
                  <a:spcPct val="0"/>
                </a:spcBef>
                <a:buClrTx/>
                <a:buFontTx/>
                <a:buNone/>
              </a:pPr>
              <a:t>5</a:t>
            </a:fld>
            <a:endParaRPr lang="en-US" altLang="en-US" sz="1200">
              <a:solidFill>
                <a:srgbClr val="7F7F7F"/>
              </a:solidFill>
              <a:cs typeface="ヒラギノ角ゴ Pro W3"/>
            </a:endParaRPr>
          </a:p>
        </p:txBody>
      </p:sp>
      <p:pic>
        <p:nvPicPr>
          <p:cNvPr id="16390" name="Picture 2">
            <a:extLst>
              <a:ext uri="{FF2B5EF4-FFF2-40B4-BE49-F238E27FC236}">
                <a16:creationId xmlns:a16="http://schemas.microsoft.com/office/drawing/2014/main" id="{7BB7EB67-6B9F-9E19-9813-DDD843FBD658}"/>
              </a:ext>
            </a:extLst>
          </p:cNvPr>
          <p:cNvPicPr>
            <a:picLocks noChangeAspect="1" noChangeArrowheads="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4">
            <a:extLst>
              <a:ext uri="{FF2B5EF4-FFF2-40B4-BE49-F238E27FC236}">
                <a16:creationId xmlns:a16="http://schemas.microsoft.com/office/drawing/2014/main" id="{B0373E8F-5FD8-998B-51DC-74B5D64F33FE}"/>
              </a:ext>
            </a:extLst>
          </p:cNvPr>
          <p:cNvPicPr>
            <a:picLocks noChangeAspect="1" noChangeArrowheads="1"/>
          </p:cNvPicPr>
          <p:nvPr>
            <p:custDataLst>
              <p:tags r:id="rId6"/>
            </p:custDataLst>
          </p:nvPr>
        </p:nvPicPr>
        <p:blipFill>
          <a:blip r:embed="rId10">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Graphic 9" descr="Clipboard Checked outline">
            <a:extLst>
              <a:ext uri="{FF2B5EF4-FFF2-40B4-BE49-F238E27FC236}">
                <a16:creationId xmlns:a16="http://schemas.microsoft.com/office/drawing/2014/main" id="{2134D9A6-B3DE-2C4E-CAB6-389F71D4A81D}"/>
              </a:ext>
            </a:extLst>
          </p:cNvPr>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68263" y="2026042"/>
            <a:ext cx="324485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Content Placeholder 1">
            <a:extLst>
              <a:ext uri="{FF2B5EF4-FFF2-40B4-BE49-F238E27FC236}">
                <a16:creationId xmlns:a16="http://schemas.microsoft.com/office/drawing/2014/main" id="{211E77BE-D49D-5849-2AB3-B2CE0664E1D8}"/>
              </a:ext>
            </a:extLst>
          </p:cNvPr>
          <p:cNvSpPr>
            <a:spLocks noGrp="1"/>
          </p:cNvSpPr>
          <p:nvPr>
            <p:ph sz="quarter" idx="13"/>
            <p:custDataLst>
              <p:tags r:id="rId2"/>
            </p:custDataLst>
          </p:nvPr>
        </p:nvSpPr>
        <p:spPr>
          <a:xfrm>
            <a:off x="609600" y="612383"/>
            <a:ext cx="11271294" cy="914400"/>
          </a:xfrm>
        </p:spPr>
        <p:txBody>
          <a:bodyPr>
            <a:normAutofit fontScale="92500"/>
          </a:bodyPr>
          <a:lstStyle/>
          <a:p>
            <a:r>
              <a:rPr altLang="en-US" b="1" dirty="0">
                <a:solidFill>
                  <a:schemeClr val="tx1"/>
                </a:solidFill>
              </a:rPr>
              <a:t>Option</a:t>
            </a:r>
            <a:r>
              <a:rPr lang="fr-CA" altLang="en-US" b="1" dirty="0">
                <a:solidFill>
                  <a:schemeClr val="tx1"/>
                </a:solidFill>
              </a:rPr>
              <a:t> </a:t>
            </a:r>
            <a:r>
              <a:rPr altLang="en-US" b="1" dirty="0">
                <a:solidFill>
                  <a:schemeClr val="tx1"/>
                </a:solidFill>
              </a:rPr>
              <a:t>2</a:t>
            </a:r>
            <a:r>
              <a:rPr lang="fr-CA" altLang="en-US" b="1" dirty="0">
                <a:solidFill>
                  <a:schemeClr val="tx1"/>
                </a:solidFill>
              </a:rPr>
              <a:t> </a:t>
            </a:r>
            <a:r>
              <a:rPr altLang="en-US" b="1" dirty="0">
                <a:solidFill>
                  <a:schemeClr val="tx1"/>
                </a:solidFill>
              </a:rPr>
              <a:t>: Le </a:t>
            </a:r>
            <a:r>
              <a:rPr altLang="en-US" b="1" dirty="0" err="1">
                <a:solidFill>
                  <a:schemeClr val="tx1"/>
                </a:solidFill>
              </a:rPr>
              <a:t>dénombrement</a:t>
            </a:r>
            <a:r>
              <a:rPr altLang="en-US" b="1" dirty="0">
                <a:solidFill>
                  <a:schemeClr val="tx1"/>
                </a:solidFill>
              </a:rPr>
              <a:t> </a:t>
            </a:r>
            <a:r>
              <a:rPr altLang="en-US" b="1" dirty="0" err="1">
                <a:solidFill>
                  <a:schemeClr val="tx1"/>
                </a:solidFill>
              </a:rPr>
              <a:t>ponctuel</a:t>
            </a:r>
            <a:r>
              <a:rPr altLang="en-US" b="1" dirty="0">
                <a:solidFill>
                  <a:schemeClr val="tx1"/>
                </a:solidFill>
              </a:rPr>
              <a:t> </a:t>
            </a:r>
            <a:r>
              <a:rPr altLang="en-US" b="1" dirty="0" err="1">
                <a:solidFill>
                  <a:schemeClr val="tx1"/>
                </a:solidFill>
              </a:rPr>
              <a:t>comme</a:t>
            </a:r>
            <a:r>
              <a:rPr altLang="en-US" b="1" dirty="0">
                <a:solidFill>
                  <a:schemeClr val="tx1"/>
                </a:solidFill>
              </a:rPr>
              <a:t> </a:t>
            </a:r>
            <a:r>
              <a:rPr altLang="en-US" b="1" dirty="0" err="1">
                <a:solidFill>
                  <a:schemeClr val="tx1"/>
                </a:solidFill>
              </a:rPr>
              <a:t>moyen</a:t>
            </a:r>
            <a:r>
              <a:rPr altLang="en-US" b="1" dirty="0">
                <a:solidFill>
                  <a:schemeClr val="tx1"/>
                </a:solidFill>
              </a:rPr>
              <a:t> de </a:t>
            </a:r>
            <a:r>
              <a:rPr altLang="en-US" b="1" dirty="0" err="1">
                <a:solidFill>
                  <a:schemeClr val="tx1"/>
                </a:solidFill>
              </a:rPr>
              <a:t>sensibili</a:t>
            </a:r>
            <a:r>
              <a:rPr lang="fr-CA" altLang="en-US" b="1" dirty="0">
                <a:solidFill>
                  <a:schemeClr val="tx1"/>
                </a:solidFill>
              </a:rPr>
              <a:t>s</a:t>
            </a:r>
            <a:r>
              <a:rPr altLang="en-US" b="1" dirty="0" err="1">
                <a:solidFill>
                  <a:schemeClr val="tx1"/>
                </a:solidFill>
              </a:rPr>
              <a:t>ation</a:t>
            </a:r>
            <a:r>
              <a:rPr altLang="en-US" b="1" dirty="0">
                <a:solidFill>
                  <a:schemeClr val="tx1"/>
                </a:solidFill>
              </a:rPr>
              <a:t> aux fins </a:t>
            </a:r>
            <a:r>
              <a:rPr altLang="en-US" b="1" dirty="0" err="1">
                <a:solidFill>
                  <a:schemeClr val="tx1"/>
                </a:solidFill>
              </a:rPr>
              <a:t>d'inclusion</a:t>
            </a:r>
            <a:r>
              <a:rPr altLang="en-US" b="1" dirty="0">
                <a:solidFill>
                  <a:schemeClr val="tx1"/>
                </a:solidFill>
              </a:rPr>
              <a:t> dans les </a:t>
            </a:r>
            <a:r>
              <a:rPr altLang="en-US" b="1" dirty="0" err="1">
                <a:solidFill>
                  <a:schemeClr val="tx1"/>
                </a:solidFill>
              </a:rPr>
              <a:t>données</a:t>
            </a:r>
            <a:r>
              <a:rPr altLang="en-US" b="1" dirty="0">
                <a:solidFill>
                  <a:schemeClr val="tx1"/>
                </a:solidFill>
              </a:rPr>
              <a:t> </a:t>
            </a:r>
            <a:r>
              <a:rPr altLang="en-US" b="1" dirty="0" err="1">
                <a:solidFill>
                  <a:schemeClr val="tx1"/>
                </a:solidFill>
              </a:rPr>
              <a:t>communautaires</a:t>
            </a:r>
            <a:endParaRPr altLang="en-US" b="1" dirty="0">
              <a:solidFill>
                <a:schemeClr val="tx1"/>
              </a:solidFill>
            </a:endParaRPr>
          </a:p>
        </p:txBody>
      </p:sp>
      <p:sp>
        <p:nvSpPr>
          <p:cNvPr id="3" name="Content Placeholder 2">
            <a:extLst>
              <a:ext uri="{FF2B5EF4-FFF2-40B4-BE49-F238E27FC236}">
                <a16:creationId xmlns:a16="http://schemas.microsoft.com/office/drawing/2014/main" id="{8E000270-A278-4E16-68A4-E5A7E62DC67A}"/>
              </a:ext>
            </a:extLst>
          </p:cNvPr>
          <p:cNvSpPr>
            <a:spLocks noGrp="1"/>
          </p:cNvSpPr>
          <p:nvPr>
            <p:ph sz="quarter" idx="15"/>
            <p:custDataLst>
              <p:tags r:id="rId3"/>
            </p:custDataLst>
          </p:nvPr>
        </p:nvSpPr>
        <p:spPr>
          <a:xfrm>
            <a:off x="2862263" y="2140771"/>
            <a:ext cx="8720137" cy="4007225"/>
          </a:xfrm>
        </p:spPr>
        <p:txBody>
          <a:bodyPr>
            <a:normAutofit fontScale="85000" lnSpcReduction="20000"/>
          </a:bodyPr>
          <a:lstStyle/>
          <a:p>
            <a:pPr>
              <a:defRPr/>
            </a:pPr>
            <a:r>
              <a:rPr dirty="0" err="1">
                <a:solidFill>
                  <a:schemeClr val="tx1"/>
                </a:solidFill>
                <a:latin typeface="Century Gothic" panose="020B0502020202020204" pitchFamily="34" charset="0"/>
              </a:rPr>
              <a:t>Servez-vous</a:t>
            </a:r>
            <a:r>
              <a:rPr dirty="0">
                <a:solidFill>
                  <a:schemeClr val="tx1"/>
                </a:solidFill>
                <a:latin typeface="Century Gothic" panose="020B0502020202020204" pitchFamily="34" charset="0"/>
              </a:rPr>
              <a:t> du sondage sur le </a:t>
            </a:r>
            <a:r>
              <a:rPr dirty="0" err="1">
                <a:solidFill>
                  <a:schemeClr val="tx1"/>
                </a:solidFill>
                <a:latin typeface="Century Gothic" panose="020B0502020202020204" pitchFamily="34" charset="0"/>
              </a:rPr>
              <a:t>dénombrement</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ponctuel</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en</a:t>
            </a:r>
            <a:r>
              <a:rPr dirty="0">
                <a:solidFill>
                  <a:schemeClr val="tx1"/>
                </a:solidFill>
                <a:latin typeface="Century Gothic" panose="020B0502020202020204" pitchFamily="34" charset="0"/>
              </a:rPr>
              <a:t> tant </a:t>
            </a:r>
            <a:r>
              <a:rPr dirty="0" err="1">
                <a:solidFill>
                  <a:schemeClr val="tx1"/>
                </a:solidFill>
                <a:latin typeface="Century Gothic" panose="020B0502020202020204" pitchFamily="34" charset="0"/>
              </a:rPr>
              <a:t>qu</a:t>
            </a:r>
            <a:r>
              <a:rPr lang="fr-CA" dirty="0">
                <a:solidFill>
                  <a:schemeClr val="tx1"/>
                </a:solidFill>
                <a:latin typeface="Century Gothic" panose="020B0502020202020204" pitchFamily="34" charset="0"/>
              </a:rPr>
              <a:t>’</a:t>
            </a:r>
            <a:r>
              <a:rPr dirty="0" err="1">
                <a:solidFill>
                  <a:schemeClr val="tx1"/>
                </a:solidFill>
                <a:latin typeface="Century Gothic" panose="020B0502020202020204" pitchFamily="34" charset="0"/>
              </a:rPr>
              <a:t>activité</a:t>
            </a:r>
            <a:r>
              <a:rPr dirty="0">
                <a:solidFill>
                  <a:schemeClr val="tx1"/>
                </a:solidFill>
                <a:latin typeface="Century Gothic" panose="020B0502020202020204" pitchFamily="34" charset="0"/>
              </a:rPr>
              <a:t> de </a:t>
            </a:r>
            <a:r>
              <a:rPr dirty="0" err="1">
                <a:solidFill>
                  <a:schemeClr val="tx1"/>
                </a:solidFill>
                <a:latin typeface="Century Gothic" panose="020B0502020202020204" pitchFamily="34" charset="0"/>
              </a:rPr>
              <a:t>sensibili</a:t>
            </a:r>
            <a:r>
              <a:rPr lang="fr-CA" dirty="0">
                <a:solidFill>
                  <a:schemeClr val="tx1"/>
                </a:solidFill>
                <a:latin typeface="Century Gothic" panose="020B0502020202020204" pitchFamily="34" charset="0"/>
              </a:rPr>
              <a:t>s</a:t>
            </a:r>
            <a:r>
              <a:rPr dirty="0" err="1">
                <a:solidFill>
                  <a:schemeClr val="tx1"/>
                </a:solidFill>
                <a:latin typeface="Century Gothic" panose="020B0502020202020204" pitchFamily="34" charset="0"/>
              </a:rPr>
              <a:t>ation</a:t>
            </a:r>
            <a:r>
              <a:rPr dirty="0">
                <a:solidFill>
                  <a:schemeClr val="tx1"/>
                </a:solidFill>
                <a:latin typeface="Century Gothic" panose="020B0502020202020204" pitchFamily="34" charset="0"/>
              </a:rPr>
              <a:t> pour </a:t>
            </a:r>
            <a:r>
              <a:rPr dirty="0" err="1">
                <a:solidFill>
                  <a:schemeClr val="tx1"/>
                </a:solidFill>
                <a:latin typeface="Century Gothic" panose="020B0502020202020204" pitchFamily="34" charset="0"/>
              </a:rPr>
              <a:t>vous</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mettre</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en</a:t>
            </a:r>
            <a:r>
              <a:rPr dirty="0">
                <a:solidFill>
                  <a:schemeClr val="tx1"/>
                </a:solidFill>
                <a:latin typeface="Century Gothic" panose="020B0502020202020204" pitchFamily="34" charset="0"/>
              </a:rPr>
              <a:t> contact avec les </a:t>
            </a:r>
            <a:r>
              <a:rPr dirty="0" err="1">
                <a:solidFill>
                  <a:schemeClr val="tx1"/>
                </a:solidFill>
                <a:latin typeface="Century Gothic" panose="020B0502020202020204" pitchFamily="34" charset="0"/>
              </a:rPr>
              <a:t>personnes</a:t>
            </a:r>
            <a:r>
              <a:rPr dirty="0">
                <a:solidFill>
                  <a:schemeClr val="tx1"/>
                </a:solidFill>
                <a:latin typeface="Century Gothic" panose="020B0502020202020204" pitchFamily="34" charset="0"/>
              </a:rPr>
              <a:t> qui ne </a:t>
            </a:r>
            <a:r>
              <a:rPr dirty="0" err="1">
                <a:solidFill>
                  <a:schemeClr val="tx1"/>
                </a:solidFill>
                <a:latin typeface="Century Gothic" panose="020B0502020202020204" pitchFamily="34" charset="0"/>
              </a:rPr>
              <a:t>figurent</a:t>
            </a:r>
            <a:r>
              <a:rPr dirty="0">
                <a:solidFill>
                  <a:schemeClr val="tx1"/>
                </a:solidFill>
                <a:latin typeface="Century Gothic" panose="020B0502020202020204" pitchFamily="34" charset="0"/>
              </a:rPr>
              <a:t> pas encore dans les </a:t>
            </a:r>
            <a:r>
              <a:rPr dirty="0" err="1">
                <a:solidFill>
                  <a:schemeClr val="tx1"/>
                </a:solidFill>
                <a:latin typeface="Century Gothic" panose="020B0502020202020204" pitchFamily="34" charset="0"/>
              </a:rPr>
              <a:t>données</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communautaires</a:t>
            </a:r>
            <a:r>
              <a:rPr dirty="0">
                <a:solidFill>
                  <a:schemeClr val="tx1"/>
                </a:solidFill>
                <a:latin typeface="Century Gothic" panose="020B0502020202020204" pitchFamily="34" charset="0"/>
              </a:rPr>
              <a:t>. </a:t>
            </a:r>
          </a:p>
          <a:p>
            <a:pPr lvl="1">
              <a:defRPr/>
            </a:pPr>
            <a:r>
              <a:rPr dirty="0">
                <a:solidFill>
                  <a:schemeClr val="tx1"/>
                </a:solidFill>
                <a:latin typeface="Century Gothic" panose="020B0502020202020204" pitchFamily="34" charset="0"/>
              </a:rPr>
              <a:t>Semblable à l</a:t>
            </a:r>
            <a:r>
              <a:rPr lang="fr-CA" dirty="0">
                <a:solidFill>
                  <a:schemeClr val="tx1"/>
                </a:solidFill>
                <a:latin typeface="Century Gothic" panose="020B0502020202020204" pitchFamily="34" charset="0"/>
              </a:rPr>
              <a:t>’</a:t>
            </a:r>
            <a:r>
              <a:rPr dirty="0" err="1">
                <a:solidFill>
                  <a:schemeClr val="tx1"/>
                </a:solidFill>
                <a:latin typeface="Century Gothic" panose="020B0502020202020204" pitchFamily="34" charset="0"/>
              </a:rPr>
              <a:t>événement</a:t>
            </a:r>
            <a:r>
              <a:rPr dirty="0">
                <a:solidFill>
                  <a:schemeClr val="tx1"/>
                </a:solidFill>
                <a:latin typeface="Century Gothic" panose="020B0502020202020204" pitchFamily="34" charset="0"/>
              </a:rPr>
              <a:t> sur la </a:t>
            </a:r>
            <a:r>
              <a:rPr dirty="0" err="1">
                <a:solidFill>
                  <a:schemeClr val="tx1"/>
                </a:solidFill>
                <a:latin typeface="Century Gothic" panose="020B0502020202020204" pitchFamily="34" charset="0"/>
              </a:rPr>
              <a:t>connectivité</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ou</a:t>
            </a:r>
            <a:r>
              <a:rPr dirty="0">
                <a:solidFill>
                  <a:schemeClr val="tx1"/>
                </a:solidFill>
                <a:latin typeface="Century Gothic" panose="020B0502020202020204" pitchFamily="34" charset="0"/>
              </a:rPr>
              <a:t> sur l</a:t>
            </a:r>
            <a:r>
              <a:rPr lang="fr-CA" dirty="0">
                <a:solidFill>
                  <a:schemeClr val="tx1"/>
                </a:solidFill>
                <a:latin typeface="Century Gothic" panose="020B0502020202020204" pitchFamily="34" charset="0"/>
              </a:rPr>
              <a:t>’</a:t>
            </a:r>
            <a:r>
              <a:rPr dirty="0">
                <a:solidFill>
                  <a:schemeClr val="tx1"/>
                </a:solidFill>
                <a:latin typeface="Century Gothic" panose="020B0502020202020204" pitchFamily="34" charset="0"/>
              </a:rPr>
              <a:t>action, </a:t>
            </a:r>
            <a:r>
              <a:rPr lang="fr-CA" dirty="0">
                <a:solidFill>
                  <a:schemeClr val="tx1"/>
                </a:solidFill>
                <a:latin typeface="Century Gothic" panose="020B0502020202020204" pitchFamily="34" charset="0"/>
              </a:rPr>
              <a:t>cela impliquerait un processus de consentement distinct après le sondage anonyme. Voici quelques options </a:t>
            </a:r>
            <a:r>
              <a:rPr lang="en-CA" dirty="0">
                <a:solidFill>
                  <a:schemeClr val="tx1"/>
                </a:solidFill>
                <a:latin typeface="Century Gothic" panose="020B0502020202020204" pitchFamily="34" charset="0"/>
              </a:rPr>
              <a:t>:</a:t>
            </a:r>
          </a:p>
          <a:p>
            <a:pPr lvl="2">
              <a:defRPr/>
            </a:pPr>
            <a:r>
              <a:rPr lang="fr-CA" dirty="0">
                <a:solidFill>
                  <a:schemeClr val="tx1"/>
                </a:solidFill>
                <a:latin typeface="Century Gothic" panose="020B0502020202020204" pitchFamily="34" charset="0"/>
              </a:rPr>
              <a:t>Demandez à un membre de l’équipe du sondage de se munir d’une tablette pour confirmer l’inscription de la personne à la liste</a:t>
            </a:r>
            <a:r>
              <a:rPr lang="en-CA" dirty="0">
                <a:solidFill>
                  <a:schemeClr val="tx1"/>
                </a:solidFill>
                <a:latin typeface="Century Gothic" panose="020B0502020202020204" pitchFamily="34" charset="0"/>
              </a:rPr>
              <a:t>; </a:t>
            </a:r>
            <a:r>
              <a:rPr lang="en-CA" dirty="0" err="1">
                <a:solidFill>
                  <a:schemeClr val="tx1"/>
                </a:solidFill>
                <a:latin typeface="Century Gothic" panose="020B0502020202020204" pitchFamily="34" charset="0"/>
              </a:rPr>
              <a:t>ou</a:t>
            </a:r>
            <a:endParaRPr lang="en-CA" dirty="0">
              <a:solidFill>
                <a:schemeClr val="tx1"/>
              </a:solidFill>
              <a:latin typeface="Century Gothic" panose="020B0502020202020204" pitchFamily="34" charset="0"/>
            </a:endParaRPr>
          </a:p>
          <a:p>
            <a:pPr lvl="2">
              <a:defRPr/>
            </a:pPr>
            <a:r>
              <a:rPr lang="fr-CA" dirty="0">
                <a:solidFill>
                  <a:schemeClr val="tx1"/>
                </a:solidFill>
                <a:latin typeface="Century Gothic" panose="020B0502020202020204" pitchFamily="34" charset="0"/>
              </a:rPr>
              <a:t>Demandez aux répondants s’ils ont été ajoutés à la liste et fournissez des renseignements sur l’admission.</a:t>
            </a:r>
            <a:r>
              <a:rPr dirty="0">
                <a:solidFill>
                  <a:schemeClr val="tx1"/>
                </a:solidFill>
                <a:latin typeface="Century Gothic" panose="020B0502020202020204" pitchFamily="34" charset="0"/>
              </a:rPr>
              <a:t> </a:t>
            </a:r>
          </a:p>
          <a:p>
            <a:pPr>
              <a:defRPr/>
            </a:pPr>
            <a:r>
              <a:rPr lang="fr-CA" dirty="0">
                <a:solidFill>
                  <a:schemeClr val="tx1"/>
                </a:solidFill>
                <a:latin typeface="Century Gothic" panose="020B0502020202020204" pitchFamily="34" charset="0"/>
              </a:rPr>
              <a:t>Mieux adapté pour </a:t>
            </a:r>
            <a:r>
              <a:rPr dirty="0">
                <a:solidFill>
                  <a:schemeClr val="tx1"/>
                </a:solidFill>
                <a:latin typeface="Century Gothic" panose="020B0502020202020204" pitchFamily="34" charset="0"/>
              </a:rPr>
              <a:t>: les </a:t>
            </a:r>
            <a:r>
              <a:rPr dirty="0" err="1">
                <a:solidFill>
                  <a:schemeClr val="tx1"/>
                </a:solidFill>
                <a:latin typeface="Century Gothic" panose="020B0502020202020204" pitchFamily="34" charset="0"/>
              </a:rPr>
              <a:t>communautés</a:t>
            </a:r>
            <a:r>
              <a:rPr dirty="0">
                <a:solidFill>
                  <a:schemeClr val="tx1"/>
                </a:solidFill>
                <a:latin typeface="Century Gothic" panose="020B0502020202020204" pitchFamily="34" charset="0"/>
              </a:rPr>
              <a:t> qui </a:t>
            </a:r>
            <a:r>
              <a:rPr dirty="0" err="1">
                <a:solidFill>
                  <a:schemeClr val="tx1"/>
                </a:solidFill>
                <a:latin typeface="Century Gothic" panose="020B0502020202020204" pitchFamily="34" charset="0"/>
              </a:rPr>
              <a:t>souhaitent</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améliorer</a:t>
            </a:r>
            <a:r>
              <a:rPr dirty="0">
                <a:solidFill>
                  <a:schemeClr val="tx1"/>
                </a:solidFill>
                <a:latin typeface="Century Gothic" panose="020B0502020202020204" pitchFamily="34" charset="0"/>
              </a:rPr>
              <a:t> l</a:t>
            </a:r>
            <a:r>
              <a:rPr lang="fr-CA" dirty="0">
                <a:solidFill>
                  <a:schemeClr val="tx1"/>
                </a:solidFill>
                <a:latin typeface="Century Gothic" panose="020B0502020202020204" pitchFamily="34" charset="0"/>
              </a:rPr>
              <a:t>’é</a:t>
            </a:r>
            <a:r>
              <a:rPr dirty="0" err="1">
                <a:solidFill>
                  <a:schemeClr val="tx1"/>
                </a:solidFill>
                <a:latin typeface="Century Gothic" panose="020B0502020202020204" pitchFamily="34" charset="0"/>
              </a:rPr>
              <a:t>tendue</a:t>
            </a:r>
            <a:r>
              <a:rPr dirty="0">
                <a:solidFill>
                  <a:schemeClr val="tx1"/>
                </a:solidFill>
                <a:latin typeface="Century Gothic" panose="020B0502020202020204" pitchFamily="34" charset="0"/>
              </a:rPr>
              <a:t> de </a:t>
            </a:r>
            <a:r>
              <a:rPr dirty="0" err="1">
                <a:solidFill>
                  <a:schemeClr val="tx1"/>
                </a:solidFill>
                <a:latin typeface="Century Gothic" panose="020B0502020202020204" pitchFamily="34" charset="0"/>
              </a:rPr>
              <a:t>leurs</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données</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communautaires</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spécialement</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auprès</a:t>
            </a:r>
            <a:r>
              <a:rPr dirty="0">
                <a:solidFill>
                  <a:schemeClr val="tx1"/>
                </a:solidFill>
                <a:latin typeface="Century Gothic" panose="020B0502020202020204" pitchFamily="34" charset="0"/>
              </a:rPr>
              <a:t> des </a:t>
            </a:r>
            <a:r>
              <a:rPr dirty="0" err="1">
                <a:solidFill>
                  <a:schemeClr val="tx1"/>
                </a:solidFill>
                <a:latin typeface="Century Gothic" panose="020B0502020202020204" pitchFamily="34" charset="0"/>
              </a:rPr>
              <a:t>personnes</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séjournant</a:t>
            </a:r>
            <a:r>
              <a:rPr dirty="0">
                <a:solidFill>
                  <a:schemeClr val="tx1"/>
                </a:solidFill>
                <a:latin typeface="Century Gothic" panose="020B0502020202020204" pitchFamily="34" charset="0"/>
              </a:rPr>
              <a:t> dans des </a:t>
            </a:r>
            <a:r>
              <a:rPr dirty="0" err="1">
                <a:solidFill>
                  <a:schemeClr val="tx1"/>
                </a:solidFill>
                <a:latin typeface="Century Gothic" panose="020B0502020202020204" pitchFamily="34" charset="0"/>
              </a:rPr>
              <a:t>endroits</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extérieurs</a:t>
            </a:r>
            <a:r>
              <a:rPr dirty="0">
                <a:solidFill>
                  <a:schemeClr val="tx1"/>
                </a:solidFill>
                <a:latin typeface="Century Gothic" panose="020B0502020202020204" pitchFamily="34" charset="0"/>
              </a:rPr>
              <a:t>. </a:t>
            </a:r>
          </a:p>
        </p:txBody>
      </p:sp>
      <p:sp>
        <p:nvSpPr>
          <p:cNvPr id="17413" name="Slide Number Placeholder 3">
            <a:extLst>
              <a:ext uri="{FF2B5EF4-FFF2-40B4-BE49-F238E27FC236}">
                <a16:creationId xmlns:a16="http://schemas.microsoft.com/office/drawing/2014/main" id="{7716BCB1-5457-F476-8DEC-DD7B9861C0A7}"/>
              </a:ext>
            </a:extLst>
          </p:cNvPr>
          <p:cNvSpPr>
            <a:spLocks noGrp="1" noChangeArrowheads="1"/>
          </p:cNvSpPr>
          <p:nvPr>
            <p:ph type="sldNum" sz="quarter" idx="16"/>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834737FA-990C-49DC-B221-C53C0D91D83A}" type="slidenum">
              <a:rPr lang="en-US" altLang="en-US" sz="1200" smtClean="0">
                <a:solidFill>
                  <a:srgbClr val="7F7F7F"/>
                </a:solidFill>
                <a:cs typeface="ヒラギノ角ゴ Pro W3"/>
              </a:rPr>
              <a:pPr>
                <a:spcBef>
                  <a:spcPct val="0"/>
                </a:spcBef>
                <a:buClrTx/>
                <a:buFontTx/>
                <a:buNone/>
              </a:pPr>
              <a:t>6</a:t>
            </a:fld>
            <a:endParaRPr lang="en-US" altLang="en-US" sz="1200">
              <a:solidFill>
                <a:srgbClr val="7F7F7F"/>
              </a:solidFill>
              <a:cs typeface="ヒラギノ角ゴ Pro W3"/>
            </a:endParaRPr>
          </a:p>
        </p:txBody>
      </p:sp>
      <p:pic>
        <p:nvPicPr>
          <p:cNvPr id="17414" name="Picture 2">
            <a:extLst>
              <a:ext uri="{FF2B5EF4-FFF2-40B4-BE49-F238E27FC236}">
                <a16:creationId xmlns:a16="http://schemas.microsoft.com/office/drawing/2014/main" id="{9D5A03D4-332E-1F18-103E-5DA9F878DD34}"/>
              </a:ext>
            </a:extLst>
          </p:cNvPr>
          <p:cNvPicPr>
            <a:picLocks noChangeAspect="1" noChangeArrowheads="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4">
            <a:extLst>
              <a:ext uri="{FF2B5EF4-FFF2-40B4-BE49-F238E27FC236}">
                <a16:creationId xmlns:a16="http://schemas.microsoft.com/office/drawing/2014/main" id="{9D458E56-B4A8-5697-B22A-ABB15A80966A}"/>
              </a:ext>
            </a:extLst>
          </p:cNvPr>
          <p:cNvPicPr>
            <a:picLocks noChangeAspect="1" noChangeArrowheads="1"/>
          </p:cNvPicPr>
          <p:nvPr>
            <p:custDataLst>
              <p:tags r:id="rId6"/>
            </p:custDataLst>
          </p:nvPr>
        </p:nvPicPr>
        <p:blipFill>
          <a:blip r:embed="rId10">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Graphic 5" descr="Scales of justice outline">
            <a:extLst>
              <a:ext uri="{FF2B5EF4-FFF2-40B4-BE49-F238E27FC236}">
                <a16:creationId xmlns:a16="http://schemas.microsoft.com/office/drawing/2014/main" id="{BD9DFA46-EC9C-18D1-4281-A8AE1DCA976C}"/>
              </a:ext>
            </a:extLst>
          </p:cNvPr>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52400" y="2303462"/>
            <a:ext cx="3217863" cy="321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1">
            <a:extLst>
              <a:ext uri="{FF2B5EF4-FFF2-40B4-BE49-F238E27FC236}">
                <a16:creationId xmlns:a16="http://schemas.microsoft.com/office/drawing/2014/main" id="{D7F03E72-4839-A0B6-C98A-CFE854FF52B8}"/>
              </a:ext>
            </a:extLst>
          </p:cNvPr>
          <p:cNvSpPr>
            <a:spLocks noGrp="1"/>
          </p:cNvSpPr>
          <p:nvPr>
            <p:ph sz="quarter" idx="13"/>
            <p:custDataLst>
              <p:tags r:id="rId2"/>
            </p:custDataLst>
          </p:nvPr>
        </p:nvSpPr>
        <p:spPr>
          <a:xfrm>
            <a:off x="609600" y="704850"/>
            <a:ext cx="10972800" cy="914400"/>
          </a:xfrm>
        </p:spPr>
        <p:txBody>
          <a:bodyPr>
            <a:normAutofit fontScale="92500"/>
          </a:bodyPr>
          <a:lstStyle/>
          <a:p>
            <a:r>
              <a:rPr altLang="en-US" b="1" dirty="0">
                <a:solidFill>
                  <a:schemeClr val="tx1"/>
                </a:solidFill>
              </a:rPr>
              <a:t>Option 3 : Comparer </a:t>
            </a:r>
            <a:r>
              <a:rPr altLang="en-US" b="1" dirty="0" err="1">
                <a:solidFill>
                  <a:schemeClr val="tx1"/>
                </a:solidFill>
              </a:rPr>
              <a:t>l'instantané</a:t>
            </a:r>
            <a:r>
              <a:rPr altLang="en-US" b="1" dirty="0">
                <a:solidFill>
                  <a:schemeClr val="tx1"/>
                </a:solidFill>
              </a:rPr>
              <a:t> de </a:t>
            </a:r>
            <a:r>
              <a:rPr altLang="en-US" b="1" dirty="0" err="1">
                <a:solidFill>
                  <a:schemeClr val="tx1"/>
                </a:solidFill>
              </a:rPr>
              <a:t>vos</a:t>
            </a:r>
            <a:r>
              <a:rPr altLang="en-US" b="1" dirty="0">
                <a:solidFill>
                  <a:schemeClr val="tx1"/>
                </a:solidFill>
              </a:rPr>
              <a:t> </a:t>
            </a:r>
            <a:r>
              <a:rPr altLang="en-US" b="1" dirty="0" err="1">
                <a:solidFill>
                  <a:schemeClr val="tx1"/>
                </a:solidFill>
              </a:rPr>
              <a:t>données</a:t>
            </a:r>
            <a:r>
              <a:rPr altLang="en-US" b="1" dirty="0">
                <a:solidFill>
                  <a:schemeClr val="tx1"/>
                </a:solidFill>
              </a:rPr>
              <a:t> </a:t>
            </a:r>
            <a:r>
              <a:rPr altLang="en-US" b="1" dirty="0" err="1">
                <a:solidFill>
                  <a:schemeClr val="tx1"/>
                </a:solidFill>
              </a:rPr>
              <a:t>communautaires</a:t>
            </a:r>
            <a:r>
              <a:rPr altLang="en-US" b="1" dirty="0">
                <a:solidFill>
                  <a:schemeClr val="tx1"/>
                </a:solidFill>
              </a:rPr>
              <a:t> à </a:t>
            </a:r>
            <a:r>
              <a:rPr altLang="en-US" b="1" dirty="0" err="1">
                <a:solidFill>
                  <a:schemeClr val="tx1"/>
                </a:solidFill>
              </a:rPr>
              <a:t>celui</a:t>
            </a:r>
            <a:r>
              <a:rPr altLang="en-US" b="1" dirty="0">
                <a:solidFill>
                  <a:schemeClr val="tx1"/>
                </a:solidFill>
              </a:rPr>
              <a:t> de </a:t>
            </a:r>
            <a:r>
              <a:rPr altLang="en-US" b="1" dirty="0" err="1">
                <a:solidFill>
                  <a:schemeClr val="tx1"/>
                </a:solidFill>
              </a:rPr>
              <a:t>l'énumération</a:t>
            </a:r>
            <a:r>
              <a:rPr altLang="en-US" b="1" dirty="0">
                <a:solidFill>
                  <a:schemeClr val="tx1"/>
                </a:solidFill>
              </a:rPr>
              <a:t> de </a:t>
            </a:r>
            <a:r>
              <a:rPr altLang="en-US" b="1" dirty="0" err="1">
                <a:solidFill>
                  <a:schemeClr val="tx1"/>
                </a:solidFill>
              </a:rPr>
              <a:t>votre</a:t>
            </a:r>
            <a:r>
              <a:rPr altLang="en-US" b="1" dirty="0">
                <a:solidFill>
                  <a:schemeClr val="tx1"/>
                </a:solidFill>
              </a:rPr>
              <a:t> </a:t>
            </a:r>
            <a:r>
              <a:rPr altLang="en-US" b="1" dirty="0" err="1">
                <a:solidFill>
                  <a:schemeClr val="tx1"/>
                </a:solidFill>
              </a:rPr>
              <a:t>dénombrement</a:t>
            </a:r>
            <a:r>
              <a:rPr altLang="en-US" b="1" dirty="0">
                <a:solidFill>
                  <a:schemeClr val="tx1"/>
                </a:solidFill>
              </a:rPr>
              <a:t> </a:t>
            </a:r>
            <a:r>
              <a:rPr altLang="en-US" b="1" dirty="0" err="1">
                <a:solidFill>
                  <a:schemeClr val="tx1"/>
                </a:solidFill>
              </a:rPr>
              <a:t>ponctuel</a:t>
            </a:r>
            <a:endParaRPr altLang="en-US" b="1" dirty="0">
              <a:solidFill>
                <a:schemeClr val="tx1"/>
              </a:solidFill>
            </a:endParaRPr>
          </a:p>
        </p:txBody>
      </p:sp>
      <p:sp>
        <p:nvSpPr>
          <p:cNvPr id="3" name="Content Placeholder 2">
            <a:extLst>
              <a:ext uri="{FF2B5EF4-FFF2-40B4-BE49-F238E27FC236}">
                <a16:creationId xmlns:a16="http://schemas.microsoft.com/office/drawing/2014/main" id="{8B7E2661-522E-6534-714D-97E3ECD325F1}"/>
              </a:ext>
            </a:extLst>
          </p:cNvPr>
          <p:cNvSpPr>
            <a:spLocks noGrp="1"/>
          </p:cNvSpPr>
          <p:nvPr>
            <p:ph sz="quarter" idx="15"/>
            <p:custDataLst>
              <p:tags r:id="rId3"/>
            </p:custDataLst>
          </p:nvPr>
        </p:nvSpPr>
        <p:spPr>
          <a:xfrm>
            <a:off x="2981325" y="2426055"/>
            <a:ext cx="8601075" cy="3946432"/>
          </a:xfrm>
        </p:spPr>
        <p:txBody>
          <a:bodyPr>
            <a:normAutofit fontScale="77500" lnSpcReduction="20000"/>
          </a:bodyPr>
          <a:lstStyle/>
          <a:p>
            <a:pPr>
              <a:defRPr/>
            </a:pPr>
            <a:r>
              <a:rPr dirty="0" err="1">
                <a:solidFill>
                  <a:schemeClr val="tx1"/>
                </a:solidFill>
                <a:latin typeface="Century Gothic" panose="020B0502020202020204" pitchFamily="34" charset="0"/>
              </a:rPr>
              <a:t>Comparez</a:t>
            </a:r>
            <a:r>
              <a:rPr dirty="0">
                <a:solidFill>
                  <a:schemeClr val="tx1"/>
                </a:solidFill>
                <a:latin typeface="Century Gothic" panose="020B0502020202020204" pitchFamily="34" charset="0"/>
              </a:rPr>
              <a:t> l</a:t>
            </a:r>
            <a:r>
              <a:rPr lang="fr-CA" dirty="0">
                <a:solidFill>
                  <a:schemeClr val="tx1"/>
                </a:solidFill>
                <a:latin typeface="Century Gothic" panose="020B0502020202020204" pitchFamily="34" charset="0"/>
              </a:rPr>
              <a:t>’</a:t>
            </a:r>
            <a:r>
              <a:rPr dirty="0" err="1">
                <a:solidFill>
                  <a:schemeClr val="tx1"/>
                </a:solidFill>
                <a:latin typeface="Century Gothic" panose="020B0502020202020204" pitchFamily="34" charset="0"/>
              </a:rPr>
              <a:t>énumération</a:t>
            </a:r>
            <a:r>
              <a:rPr dirty="0">
                <a:solidFill>
                  <a:schemeClr val="tx1"/>
                </a:solidFill>
                <a:latin typeface="Century Gothic" panose="020B0502020202020204" pitchFamily="34" charset="0"/>
              </a:rPr>
              <a:t> de </a:t>
            </a:r>
            <a:r>
              <a:rPr dirty="0" err="1">
                <a:solidFill>
                  <a:schemeClr val="tx1"/>
                </a:solidFill>
                <a:latin typeface="Century Gothic" panose="020B0502020202020204" pitchFamily="34" charset="0"/>
              </a:rPr>
              <a:t>votre</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dénombrement</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ponctuel</a:t>
            </a:r>
            <a:r>
              <a:rPr dirty="0">
                <a:solidFill>
                  <a:schemeClr val="tx1"/>
                </a:solidFill>
                <a:latin typeface="Century Gothic" panose="020B0502020202020204" pitchFamily="34" charset="0"/>
              </a:rPr>
              <a:t> </a:t>
            </a:r>
            <a:r>
              <a:rPr lang="fr-CA" dirty="0">
                <a:solidFill>
                  <a:schemeClr val="tx1"/>
                </a:solidFill>
                <a:latin typeface="Century Gothic" panose="020B0502020202020204" pitchFamily="34" charset="0"/>
              </a:rPr>
              <a:t>à partir de chaque type d’endroit au nombre de personnes dans les données de votre système</a:t>
            </a:r>
            <a:r>
              <a:rPr dirty="0">
                <a:solidFill>
                  <a:schemeClr val="tx1"/>
                </a:solidFill>
                <a:latin typeface="Century Gothic" panose="020B0502020202020204" pitchFamily="34" charset="0"/>
              </a:rPr>
              <a:t>.</a:t>
            </a:r>
          </a:p>
          <a:p>
            <a:pPr lvl="1">
              <a:defRPr/>
            </a:pPr>
            <a:endParaRPr dirty="0">
              <a:solidFill>
                <a:schemeClr val="tx1"/>
              </a:solidFill>
              <a:latin typeface="Century Gothic" panose="020B0502020202020204" pitchFamily="34" charset="0"/>
            </a:endParaRPr>
          </a:p>
          <a:p>
            <a:pPr lvl="1">
              <a:defRPr/>
            </a:pPr>
            <a:r>
              <a:rPr dirty="0" err="1">
                <a:solidFill>
                  <a:schemeClr val="tx1"/>
                </a:solidFill>
                <a:latin typeface="Century Gothic" panose="020B0502020202020204" pitchFamily="34" charset="0"/>
              </a:rPr>
              <a:t>Limitez</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vos</a:t>
            </a:r>
            <a:r>
              <a:rPr dirty="0">
                <a:solidFill>
                  <a:schemeClr val="tx1"/>
                </a:solidFill>
                <a:latin typeface="Century Gothic" panose="020B0502020202020204" pitchFamily="34" charset="0"/>
              </a:rPr>
              <a:t> </a:t>
            </a:r>
            <a:r>
              <a:rPr dirty="0" err="1">
                <a:solidFill>
                  <a:schemeClr val="tx1"/>
                </a:solidFill>
                <a:latin typeface="Century Gothic" panose="020B0502020202020204" pitchFamily="34" charset="0"/>
              </a:rPr>
              <a:t>données</a:t>
            </a:r>
            <a:r>
              <a:rPr dirty="0">
                <a:solidFill>
                  <a:schemeClr val="tx1"/>
                </a:solidFill>
                <a:latin typeface="Century Gothic" panose="020B0502020202020204" pitchFamily="34" charset="0"/>
              </a:rPr>
              <a:t> </a:t>
            </a:r>
            <a:r>
              <a:rPr lang="fr-CA" dirty="0">
                <a:solidFill>
                  <a:schemeClr val="tx1"/>
                </a:solidFill>
                <a:latin typeface="Century Gothic" panose="020B0502020202020204" pitchFamily="34" charset="0"/>
              </a:rPr>
              <a:t>aux personnes en situation d’itinérance le soir du dénombrement. Comparez ensuite le nombre de personnes dans chaque refuge, campement, </a:t>
            </a:r>
            <a:r>
              <a:rPr lang="fr-CA" dirty="0" err="1">
                <a:solidFill>
                  <a:schemeClr val="tx1"/>
                </a:solidFill>
                <a:latin typeface="Century Gothic" panose="020B0502020202020204" pitchFamily="34" charset="0"/>
              </a:rPr>
              <a:t>etc</a:t>
            </a:r>
            <a:r>
              <a:rPr dirty="0">
                <a:solidFill>
                  <a:schemeClr val="tx1"/>
                </a:solidFill>
                <a:latin typeface="Century Gothic" panose="020B0502020202020204" pitchFamily="34" charset="0"/>
              </a:rPr>
              <a:t>.</a:t>
            </a:r>
          </a:p>
          <a:p>
            <a:pPr lvl="1">
              <a:defRPr/>
            </a:pPr>
            <a:endParaRPr dirty="0">
              <a:solidFill>
                <a:schemeClr val="tx1"/>
              </a:solidFill>
              <a:latin typeface="Century Gothic" panose="020B0502020202020204" pitchFamily="34" charset="0"/>
            </a:endParaRPr>
          </a:p>
          <a:p>
            <a:pPr lvl="1">
              <a:defRPr/>
            </a:pPr>
            <a:r>
              <a:rPr lang="fr-CA" dirty="0">
                <a:solidFill>
                  <a:schemeClr val="tx1"/>
                </a:solidFill>
                <a:latin typeface="Century Gothic" panose="020B0502020202020204" pitchFamily="34" charset="0"/>
              </a:rPr>
              <a:t>Déterminez ce qui ne figure pas dans votre liste par conception (p. ex. refuges pour victimes de violence familiale) par rapport aux lacunes réelles (p. ex. régions non desservies mal desservies</a:t>
            </a:r>
            <a:r>
              <a:rPr dirty="0">
                <a:solidFill>
                  <a:schemeClr val="tx1"/>
                </a:solidFill>
                <a:latin typeface="Century Gothic" panose="020B0502020202020204" pitchFamily="34" charset="0"/>
              </a:rPr>
              <a:t>)</a:t>
            </a:r>
          </a:p>
          <a:p>
            <a:pPr>
              <a:defRPr/>
            </a:pPr>
            <a:endParaRPr dirty="0">
              <a:solidFill>
                <a:schemeClr val="tx1"/>
              </a:solidFill>
              <a:latin typeface="Century Gothic" panose="020B0502020202020204" pitchFamily="34" charset="0"/>
            </a:endParaRPr>
          </a:p>
          <a:p>
            <a:pPr>
              <a:defRPr/>
            </a:pPr>
            <a:r>
              <a:rPr lang="fr-CA" dirty="0">
                <a:solidFill>
                  <a:schemeClr val="tx1"/>
                </a:solidFill>
                <a:latin typeface="Century Gothic" panose="020B0502020202020204" pitchFamily="34" charset="0"/>
              </a:rPr>
              <a:t>Mieux adapté pour </a:t>
            </a:r>
            <a:r>
              <a:rPr dirty="0">
                <a:solidFill>
                  <a:schemeClr val="tx1"/>
                </a:solidFill>
                <a:latin typeface="Century Gothic" panose="020B0502020202020204" pitchFamily="34" charset="0"/>
              </a:rPr>
              <a:t>: les </a:t>
            </a:r>
            <a:r>
              <a:rPr dirty="0" err="1">
                <a:solidFill>
                  <a:schemeClr val="tx1"/>
                </a:solidFill>
                <a:latin typeface="Century Gothic" panose="020B0502020202020204" pitchFamily="34" charset="0"/>
              </a:rPr>
              <a:t>communautés</a:t>
            </a:r>
            <a:r>
              <a:rPr dirty="0">
                <a:solidFill>
                  <a:schemeClr val="tx1"/>
                </a:solidFill>
                <a:latin typeface="Century Gothic" panose="020B0502020202020204" pitchFamily="34" charset="0"/>
              </a:rPr>
              <a:t> </a:t>
            </a:r>
            <a:r>
              <a:rPr lang="fr-CA" dirty="0">
                <a:solidFill>
                  <a:schemeClr val="tx1"/>
                </a:solidFill>
                <a:latin typeface="Century Gothic" panose="020B0502020202020204" pitchFamily="34" charset="0"/>
              </a:rPr>
              <a:t>qui ont une liste établie et qui cherchent à cerner ou à combler les lacunes en matière de couverture</a:t>
            </a:r>
            <a:r>
              <a:rPr dirty="0">
                <a:solidFill>
                  <a:schemeClr val="tx1"/>
                </a:solidFill>
                <a:latin typeface="Century Gothic" panose="020B0502020202020204" pitchFamily="34" charset="0"/>
              </a:rPr>
              <a:t>. </a:t>
            </a:r>
          </a:p>
        </p:txBody>
      </p:sp>
      <p:sp>
        <p:nvSpPr>
          <p:cNvPr id="18437" name="Slide Number Placeholder 3">
            <a:extLst>
              <a:ext uri="{FF2B5EF4-FFF2-40B4-BE49-F238E27FC236}">
                <a16:creationId xmlns:a16="http://schemas.microsoft.com/office/drawing/2014/main" id="{E862882C-E97F-7A8E-66DC-AEF4B936EE11}"/>
              </a:ext>
            </a:extLst>
          </p:cNvPr>
          <p:cNvSpPr>
            <a:spLocks noGrp="1" noChangeArrowheads="1"/>
          </p:cNvSpPr>
          <p:nvPr>
            <p:ph type="sldNum" sz="quarter" idx="16"/>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466EBEE-E45A-4C33-9AF1-ECAA95488845}" type="slidenum">
              <a:rPr lang="en-US" altLang="en-US" sz="1200" smtClean="0">
                <a:solidFill>
                  <a:srgbClr val="7F7F7F"/>
                </a:solidFill>
                <a:cs typeface="ヒラギノ角ゴ Pro W3"/>
              </a:rPr>
              <a:pPr>
                <a:spcBef>
                  <a:spcPct val="0"/>
                </a:spcBef>
                <a:buClrTx/>
                <a:buFontTx/>
                <a:buNone/>
              </a:pPr>
              <a:t>7</a:t>
            </a:fld>
            <a:endParaRPr lang="en-US" altLang="en-US" sz="1200">
              <a:solidFill>
                <a:srgbClr val="7F7F7F"/>
              </a:solidFill>
              <a:cs typeface="ヒラギノ角ゴ Pro W3"/>
            </a:endParaRPr>
          </a:p>
        </p:txBody>
      </p:sp>
      <p:pic>
        <p:nvPicPr>
          <p:cNvPr id="18438" name="Picture 2">
            <a:extLst>
              <a:ext uri="{FF2B5EF4-FFF2-40B4-BE49-F238E27FC236}">
                <a16:creationId xmlns:a16="http://schemas.microsoft.com/office/drawing/2014/main" id="{047285E8-C0EF-2818-FD79-91E51F20B0E3}"/>
              </a:ext>
            </a:extLst>
          </p:cNvPr>
          <p:cNvPicPr>
            <a:picLocks noChangeAspect="1" noChangeArrowheads="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4">
            <a:extLst>
              <a:ext uri="{FF2B5EF4-FFF2-40B4-BE49-F238E27FC236}">
                <a16:creationId xmlns:a16="http://schemas.microsoft.com/office/drawing/2014/main" id="{DC60D1D0-01F1-7883-4BCF-1B62C6A244A9}"/>
              </a:ext>
            </a:extLst>
          </p:cNvPr>
          <p:cNvPicPr>
            <a:picLocks noChangeAspect="1" noChangeArrowheads="1"/>
          </p:cNvPicPr>
          <p:nvPr>
            <p:custDataLst>
              <p:tags r:id="rId6"/>
            </p:custDataLst>
          </p:nvPr>
        </p:nvPicPr>
        <p:blipFill>
          <a:blip r:embed="rId10">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a:extLst>
              <a:ext uri="{FF2B5EF4-FFF2-40B4-BE49-F238E27FC236}">
                <a16:creationId xmlns:a16="http://schemas.microsoft.com/office/drawing/2014/main" id="{03FB2404-0C85-F6AF-B26F-153C97BA4277}"/>
              </a:ext>
            </a:extLst>
          </p:cNvPr>
          <p:cNvSpPr>
            <a:spLocks noGrp="1"/>
          </p:cNvSpPr>
          <p:nvPr>
            <p:ph sz="quarter" idx="13"/>
            <p:custDataLst>
              <p:tags r:id="rId1"/>
            </p:custDataLst>
          </p:nvPr>
        </p:nvSpPr>
        <p:spPr>
          <a:xfrm>
            <a:off x="609600" y="623960"/>
            <a:ext cx="11582400" cy="914400"/>
          </a:xfrm>
        </p:spPr>
        <p:txBody>
          <a:bodyPr/>
          <a:lstStyle/>
          <a:p>
            <a:r>
              <a:rPr altLang="en-US" b="1" dirty="0">
                <a:solidFill>
                  <a:schemeClr val="tx1"/>
                </a:solidFill>
              </a:rPr>
              <a:t>Option 3 : Comparer </a:t>
            </a:r>
            <a:r>
              <a:rPr altLang="en-US" b="1" dirty="0" err="1">
                <a:solidFill>
                  <a:schemeClr val="tx1"/>
                </a:solidFill>
              </a:rPr>
              <a:t>vos</a:t>
            </a:r>
            <a:r>
              <a:rPr altLang="en-US" b="1" dirty="0">
                <a:solidFill>
                  <a:schemeClr val="tx1"/>
                </a:solidFill>
              </a:rPr>
              <a:t> </a:t>
            </a:r>
            <a:r>
              <a:rPr altLang="en-US" b="1" dirty="0" err="1">
                <a:solidFill>
                  <a:schemeClr val="tx1"/>
                </a:solidFill>
              </a:rPr>
              <a:t>données</a:t>
            </a:r>
            <a:r>
              <a:rPr altLang="en-US" b="1" dirty="0">
                <a:solidFill>
                  <a:schemeClr val="tx1"/>
                </a:solidFill>
              </a:rPr>
              <a:t> </a:t>
            </a:r>
            <a:r>
              <a:rPr altLang="en-US" b="1" dirty="0" err="1">
                <a:solidFill>
                  <a:schemeClr val="tx1"/>
                </a:solidFill>
              </a:rPr>
              <a:t>communaires</a:t>
            </a:r>
            <a:r>
              <a:rPr altLang="en-US" b="1" dirty="0">
                <a:solidFill>
                  <a:schemeClr val="tx1"/>
                </a:solidFill>
              </a:rPr>
              <a:t> à </a:t>
            </a:r>
            <a:r>
              <a:rPr altLang="en-US" b="1" dirty="0" err="1">
                <a:solidFill>
                  <a:schemeClr val="tx1"/>
                </a:solidFill>
              </a:rPr>
              <a:t>l'énumération</a:t>
            </a:r>
            <a:r>
              <a:rPr altLang="en-US" b="1" dirty="0">
                <a:solidFill>
                  <a:schemeClr val="tx1"/>
                </a:solidFill>
              </a:rPr>
              <a:t> de </a:t>
            </a:r>
            <a:r>
              <a:rPr altLang="en-US" b="1" dirty="0" err="1">
                <a:solidFill>
                  <a:schemeClr val="tx1"/>
                </a:solidFill>
              </a:rPr>
              <a:t>votre</a:t>
            </a:r>
            <a:r>
              <a:rPr altLang="en-US" b="1" dirty="0">
                <a:solidFill>
                  <a:schemeClr val="tx1"/>
                </a:solidFill>
              </a:rPr>
              <a:t> </a:t>
            </a:r>
            <a:r>
              <a:rPr altLang="en-US" b="1" dirty="0" err="1">
                <a:solidFill>
                  <a:schemeClr val="tx1"/>
                </a:solidFill>
              </a:rPr>
              <a:t>dénombrement</a:t>
            </a:r>
            <a:r>
              <a:rPr altLang="en-US" b="1" dirty="0">
                <a:solidFill>
                  <a:schemeClr val="tx1"/>
                </a:solidFill>
              </a:rPr>
              <a:t> </a:t>
            </a:r>
            <a:r>
              <a:rPr altLang="en-US" b="1" dirty="0" err="1">
                <a:solidFill>
                  <a:schemeClr val="tx1"/>
                </a:solidFill>
              </a:rPr>
              <a:t>ponctuel</a:t>
            </a:r>
            <a:endParaRPr altLang="en-US" b="1" dirty="0">
              <a:solidFill>
                <a:schemeClr val="tx1"/>
              </a:solidFill>
            </a:endParaRPr>
          </a:p>
          <a:p>
            <a:endParaRPr altLang="en-US" b="1" dirty="0">
              <a:solidFill>
                <a:schemeClr val="tx1"/>
              </a:solidFill>
            </a:endParaRPr>
          </a:p>
          <a:p>
            <a:endParaRPr altLang="en-US" b="1" dirty="0">
              <a:solidFill>
                <a:schemeClr val="tx1"/>
              </a:solidFill>
            </a:endParaRPr>
          </a:p>
        </p:txBody>
      </p:sp>
      <p:sp>
        <p:nvSpPr>
          <p:cNvPr id="19459" name="Slide Number Placeholder 3">
            <a:extLst>
              <a:ext uri="{FF2B5EF4-FFF2-40B4-BE49-F238E27FC236}">
                <a16:creationId xmlns:a16="http://schemas.microsoft.com/office/drawing/2014/main" id="{055AAC60-3DE7-E799-8679-822A8A3B466C}"/>
              </a:ext>
            </a:extLst>
          </p:cNvPr>
          <p:cNvSpPr>
            <a:spLocks noGrp="1" noChangeArrowheads="1"/>
          </p:cNvSpPr>
          <p:nvPr>
            <p:ph type="sldNum" sz="quarter" idx="16"/>
            <p:custDataLst>
              <p:tags r:id="rId2"/>
            </p:custDataLst>
          </p:nvPr>
        </p:nvSpPr>
        <p:spPr bwMode="auto">
          <a:xfrm>
            <a:off x="8610600" y="6372298"/>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80998589-32D7-45DF-ADAE-C863D8D60A38}" type="slidenum">
              <a:rPr lang="en-US" altLang="en-US" sz="1200" smtClean="0">
                <a:solidFill>
                  <a:srgbClr val="7F7F7F"/>
                </a:solidFill>
                <a:cs typeface="ヒラギノ角ゴ Pro W3"/>
              </a:rPr>
              <a:pPr>
                <a:spcBef>
                  <a:spcPct val="0"/>
                </a:spcBef>
                <a:buClrTx/>
                <a:buFontTx/>
                <a:buNone/>
              </a:pPr>
              <a:t>8</a:t>
            </a:fld>
            <a:endParaRPr lang="en-US" altLang="en-US" sz="1200">
              <a:solidFill>
                <a:srgbClr val="7F7F7F"/>
              </a:solidFill>
              <a:cs typeface="ヒラギノ角ゴ Pro W3"/>
            </a:endParaRPr>
          </a:p>
        </p:txBody>
      </p:sp>
      <p:pic>
        <p:nvPicPr>
          <p:cNvPr id="19460" name="Picture 2">
            <a:extLst>
              <a:ext uri="{FF2B5EF4-FFF2-40B4-BE49-F238E27FC236}">
                <a16:creationId xmlns:a16="http://schemas.microsoft.com/office/drawing/2014/main" id="{43C6EDE0-C96F-7E40-3930-0F2EB8415CD8}"/>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52450" y="96911"/>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4">
            <a:extLst>
              <a:ext uri="{FF2B5EF4-FFF2-40B4-BE49-F238E27FC236}">
                <a16:creationId xmlns:a16="http://schemas.microsoft.com/office/drawing/2014/main" id="{AC2B13DB-2396-3F31-733E-97F4D4FB57B3}"/>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10067925" y="6362773"/>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9">
            <a:extLst>
              <a:ext uri="{FF2B5EF4-FFF2-40B4-BE49-F238E27FC236}">
                <a16:creationId xmlns:a16="http://schemas.microsoft.com/office/drawing/2014/main" id="{063E046F-4398-BB0D-E46A-ACFE8D9223ED}"/>
              </a:ext>
            </a:extLst>
          </p:cNvPr>
          <p:cNvGraphicFramePr>
            <a:graphicFrameLocks noGrp="1"/>
          </p:cNvGraphicFramePr>
          <p:nvPr>
            <p:ph sz="quarter" idx="15"/>
            <p:custDataLst>
              <p:tags r:id="rId5"/>
            </p:custDataLst>
            <p:extLst>
              <p:ext uri="{D42A27DB-BD31-4B8C-83A1-F6EECF244321}">
                <p14:modId xmlns:p14="http://schemas.microsoft.com/office/powerpoint/2010/main" val="2393830340"/>
              </p:ext>
            </p:extLst>
          </p:nvPr>
        </p:nvGraphicFramePr>
        <p:xfrm>
          <a:off x="969066" y="1538360"/>
          <a:ext cx="9159260" cy="5273887"/>
        </p:xfrm>
        <a:graphic>
          <a:graphicData uri="http://schemas.openxmlformats.org/drawingml/2006/table">
            <a:tbl>
              <a:tblPr firstRow="1" bandRow="1">
                <a:tableStyleId>{5940675A-B579-460E-94D1-54222C63F5DA}</a:tableStyleId>
              </a:tblPr>
              <a:tblGrid>
                <a:gridCol w="3364103">
                  <a:extLst>
                    <a:ext uri="{9D8B030D-6E8A-4147-A177-3AD203B41FA5}">
                      <a16:colId xmlns:a16="http://schemas.microsoft.com/office/drawing/2014/main" val="20000"/>
                    </a:ext>
                  </a:extLst>
                </a:gridCol>
                <a:gridCol w="1104188">
                  <a:extLst>
                    <a:ext uri="{9D8B030D-6E8A-4147-A177-3AD203B41FA5}">
                      <a16:colId xmlns:a16="http://schemas.microsoft.com/office/drawing/2014/main" val="20001"/>
                    </a:ext>
                  </a:extLst>
                </a:gridCol>
                <a:gridCol w="600872">
                  <a:extLst>
                    <a:ext uri="{9D8B030D-6E8A-4147-A177-3AD203B41FA5}">
                      <a16:colId xmlns:a16="http://schemas.microsoft.com/office/drawing/2014/main" val="20002"/>
                    </a:ext>
                  </a:extLst>
                </a:gridCol>
                <a:gridCol w="2968999">
                  <a:extLst>
                    <a:ext uri="{9D8B030D-6E8A-4147-A177-3AD203B41FA5}">
                      <a16:colId xmlns:a16="http://schemas.microsoft.com/office/drawing/2014/main" val="20003"/>
                    </a:ext>
                  </a:extLst>
                </a:gridCol>
                <a:gridCol w="1121098">
                  <a:extLst>
                    <a:ext uri="{9D8B030D-6E8A-4147-A177-3AD203B41FA5}">
                      <a16:colId xmlns:a16="http://schemas.microsoft.com/office/drawing/2014/main" val="20004"/>
                    </a:ext>
                  </a:extLst>
                </a:gridCol>
              </a:tblGrid>
              <a:tr h="357552">
                <a:tc gridSpan="2">
                  <a:txBody>
                    <a:bodyPr/>
                    <a:lstStyle/>
                    <a:p>
                      <a:pPr algn="ctr"/>
                      <a:r>
                        <a:rPr lang="en-CA" sz="1600" b="1" dirty="0" err="1">
                          <a:latin typeface="Century Gothic" panose="020B0502020202020204" pitchFamily="34" charset="0"/>
                        </a:rPr>
                        <a:t>Données</a:t>
                      </a:r>
                      <a:r>
                        <a:rPr lang="en-CA" sz="1600" b="1" dirty="0">
                          <a:latin typeface="Century Gothic" panose="020B0502020202020204" pitchFamily="34" charset="0"/>
                        </a:rPr>
                        <a:t> du </a:t>
                      </a:r>
                      <a:r>
                        <a:rPr lang="en-CA" sz="1600" b="1" dirty="0" err="1">
                          <a:latin typeface="Century Gothic" panose="020B0502020202020204" pitchFamily="34" charset="0"/>
                        </a:rPr>
                        <a:t>dénombrement</a:t>
                      </a:r>
                      <a:endParaRPr lang="en-CA" sz="1600" b="1" dirty="0">
                        <a:latin typeface="Century Gothic" panose="020B0502020202020204" pitchFamily="34" charset="0"/>
                      </a:endParaRPr>
                    </a:p>
                  </a:txBody>
                  <a:tcPr marL="91434" marR="91434" marT="45723" marB="45723" anchor="ctr">
                    <a:lnR w="12700" cap="flat" cmpd="sng" algn="ctr">
                      <a:solidFill>
                        <a:schemeClr val="tx1"/>
                      </a:solidFill>
                      <a:prstDash val="solid"/>
                      <a:round/>
                      <a:headEnd type="none" w="med" len="med"/>
                      <a:tailEnd type="none" w="med" len="med"/>
                    </a:lnR>
                    <a:solidFill>
                      <a:schemeClr val="bg1"/>
                    </a:solidFill>
                  </a:tcPr>
                </a:tc>
                <a:tc hMerge="1">
                  <a:txBody>
                    <a:bodyPr/>
                    <a:lstStyle/>
                    <a:p>
                      <a:endParaRPr lang="en-CA" b="1" dirty="0"/>
                    </a:p>
                  </a:txBody>
                  <a:tcPr/>
                </a:tc>
                <a:tc>
                  <a:txBody>
                    <a:bodyPr/>
                    <a:lstStyle/>
                    <a:p>
                      <a:endParaRPr lang="en-CA" sz="1600" b="1"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CA" sz="1600" b="1" dirty="0" err="1">
                          <a:latin typeface="Century Gothic" panose="020B0502020202020204" pitchFamily="34" charset="0"/>
                        </a:rPr>
                        <a:t>Données</a:t>
                      </a:r>
                      <a:r>
                        <a:rPr lang="en-CA" sz="1600" b="1" dirty="0">
                          <a:latin typeface="Century Gothic" panose="020B0502020202020204" pitchFamily="34" charset="0"/>
                        </a:rPr>
                        <a:t> de la </a:t>
                      </a:r>
                      <a:r>
                        <a:rPr lang="en-CA" sz="1600" b="1" dirty="0" err="1">
                          <a:latin typeface="Century Gothic" panose="020B0502020202020204" pitchFamily="34" charset="0"/>
                        </a:rPr>
                        <a:t>liste</a:t>
                      </a:r>
                      <a:endParaRPr lang="en-CA" sz="1600" b="1"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solidFill>
                      <a:schemeClr val="bg1"/>
                    </a:solidFill>
                  </a:tcPr>
                </a:tc>
                <a:tc hMerge="1">
                  <a:txBody>
                    <a:bodyPr/>
                    <a:lstStyle/>
                    <a:p>
                      <a:endParaRPr lang="en-CA" b="1" dirty="0"/>
                    </a:p>
                  </a:txBody>
                  <a:tcPr/>
                </a:tc>
                <a:extLst>
                  <a:ext uri="{0D108BD9-81ED-4DB2-BD59-A6C34878D82A}">
                    <a16:rowId xmlns:a16="http://schemas.microsoft.com/office/drawing/2014/main" val="10000"/>
                  </a:ext>
                </a:extLst>
              </a:tr>
              <a:tr h="625711">
                <a:tc>
                  <a:txBody>
                    <a:bodyPr/>
                    <a:lstStyle/>
                    <a:p>
                      <a:r>
                        <a:rPr lang="en-CA" sz="1600" b="1" dirty="0" err="1">
                          <a:latin typeface="Century Gothic" panose="020B0502020202020204" pitchFamily="34" charset="0"/>
                        </a:rPr>
                        <a:t>Endroit</a:t>
                      </a:r>
                      <a:endParaRPr lang="en-CA" sz="1600" b="1" dirty="0">
                        <a:latin typeface="Century Gothic" panose="020B0502020202020204" pitchFamily="34" charset="0"/>
                      </a:endParaRPr>
                    </a:p>
                  </a:txBody>
                  <a:tcPr marL="91434" marR="91434" marT="45723" marB="45723">
                    <a:solidFill>
                      <a:schemeClr val="bg1"/>
                    </a:solidFill>
                  </a:tcPr>
                </a:tc>
                <a:tc>
                  <a:txBody>
                    <a:bodyPr/>
                    <a:lstStyle/>
                    <a:p>
                      <a:pPr algn="ctr"/>
                      <a:r>
                        <a:rPr lang="en-CA" sz="1600" b="1" dirty="0" err="1">
                          <a:latin typeface="Century Gothic" panose="020B0502020202020204" pitchFamily="34" charset="0"/>
                        </a:rPr>
                        <a:t>Compte</a:t>
                      </a:r>
                      <a:endParaRPr lang="en-CA" sz="1600" b="1" dirty="0">
                        <a:latin typeface="Century Gothic" panose="020B0502020202020204" pitchFamily="34" charset="0"/>
                      </a:endParaRPr>
                    </a:p>
                  </a:txBody>
                  <a:tcPr marL="91434" marR="91434" marT="45723" marB="45723">
                    <a:lnR w="12700" cap="flat" cmpd="sng" algn="ctr">
                      <a:solidFill>
                        <a:schemeClr val="tx1"/>
                      </a:solidFill>
                      <a:prstDash val="solid"/>
                      <a:round/>
                      <a:headEnd type="none" w="med" len="med"/>
                      <a:tailEnd type="none" w="med" len="med"/>
                    </a:lnR>
                    <a:solidFill>
                      <a:schemeClr val="bg1"/>
                    </a:solidFill>
                  </a:tcPr>
                </a:tc>
                <a:tc>
                  <a:txBody>
                    <a:bodyPr/>
                    <a:lstStyle/>
                    <a:p>
                      <a:endParaRPr lang="en-CA" sz="1600" b="1"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b="1" dirty="0" err="1">
                          <a:latin typeface="Century Gothic" panose="020B0502020202020204" pitchFamily="34" charset="0"/>
                        </a:rPr>
                        <a:t>Endroit</a:t>
                      </a:r>
                      <a:endParaRPr lang="en-CA" sz="1600" b="1"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600" b="1" dirty="0" err="1">
                          <a:latin typeface="Century Gothic" panose="020B0502020202020204" pitchFamily="34" charset="0"/>
                        </a:rPr>
                        <a:t>Compte</a:t>
                      </a:r>
                      <a:r>
                        <a:rPr lang="en-CA" sz="1600" b="1" dirty="0">
                          <a:latin typeface="Century Gothic" panose="020B0502020202020204" pitchFamily="34" charset="0"/>
                        </a:rPr>
                        <a:t> </a:t>
                      </a:r>
                    </a:p>
                  </a:txBody>
                  <a:tcPr marL="91434" marR="91434" marT="45723" marB="45723">
                    <a:solidFill>
                      <a:schemeClr val="bg1"/>
                    </a:solidFill>
                  </a:tcPr>
                </a:tc>
                <a:extLst>
                  <a:ext uri="{0D108BD9-81ED-4DB2-BD59-A6C34878D82A}">
                    <a16:rowId xmlns:a16="http://schemas.microsoft.com/office/drawing/2014/main" val="10001"/>
                  </a:ext>
                </a:extLst>
              </a:tr>
              <a:tr h="357552">
                <a:tc rowSpan="6">
                  <a:txBody>
                    <a:bodyPr/>
                    <a:lstStyle/>
                    <a:p>
                      <a:r>
                        <a:rPr lang="en-CA" sz="1600" dirty="0">
                          <a:latin typeface="Century Gothic" panose="020B0502020202020204" pitchFamily="34" charset="0"/>
                        </a:rPr>
                        <a:t>Refuge</a:t>
                      </a:r>
                    </a:p>
                  </a:txBody>
                  <a:tcPr marL="91434" marR="91434" marT="45723" marB="45723" anchor="ctr">
                    <a:solidFill>
                      <a:schemeClr val="bg1"/>
                    </a:solidFill>
                  </a:tcPr>
                </a:tc>
                <a:tc rowSpan="6">
                  <a:txBody>
                    <a:bodyPr/>
                    <a:lstStyle/>
                    <a:p>
                      <a:pPr algn="ctr"/>
                      <a:r>
                        <a:rPr lang="en-CA" sz="1600" dirty="0">
                          <a:latin typeface="Century Gothic" panose="020B0502020202020204" pitchFamily="34" charset="0"/>
                        </a:rPr>
                        <a:t>120</a:t>
                      </a:r>
                    </a:p>
                  </a:txBody>
                  <a:tcPr marL="91434" marR="91434" marT="45723" marB="45723"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600" dirty="0">
                          <a:latin typeface="Century Gothic" panose="020B0502020202020204" pitchFamily="34" charset="0"/>
                        </a:rPr>
                        <a:t>Refuge</a:t>
                      </a:r>
                    </a:p>
                  </a:txBody>
                  <a:tcPr marL="91434" marR="91434" marT="45723" marB="45723" anchor="ctr">
                    <a:lnL w="12700" cap="flat" cmpd="sng" algn="ctr">
                      <a:solidFill>
                        <a:schemeClr val="tx1"/>
                      </a:solidFill>
                      <a:prstDash val="solid"/>
                      <a:round/>
                      <a:headEnd type="none" w="med" len="med"/>
                      <a:tailEnd type="none" w="med" len="med"/>
                    </a:lnL>
                    <a:solidFill>
                      <a:schemeClr val="bg1"/>
                    </a:solidFill>
                  </a:tcPr>
                </a:tc>
                <a:tc rowSpan="6">
                  <a:txBody>
                    <a:bodyPr/>
                    <a:lstStyle/>
                    <a:p>
                      <a:pPr algn="ctr"/>
                      <a:r>
                        <a:rPr lang="en-CA" sz="1600" dirty="0">
                          <a:latin typeface="Century Gothic" panose="020B0502020202020204" pitchFamily="34" charset="0"/>
                        </a:rPr>
                        <a:t>90</a:t>
                      </a:r>
                    </a:p>
                  </a:txBody>
                  <a:tcPr marL="91434" marR="91434" marT="45723" marB="45723" anchor="ctr">
                    <a:solidFill>
                      <a:schemeClr val="bg1"/>
                    </a:solidFill>
                  </a:tcPr>
                </a:tc>
                <a:extLst>
                  <a:ext uri="{0D108BD9-81ED-4DB2-BD59-A6C34878D82A}">
                    <a16:rowId xmlns:a16="http://schemas.microsoft.com/office/drawing/2014/main" val="10002"/>
                  </a:ext>
                </a:extLst>
              </a:tr>
              <a:tr h="357552">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dirty="0"/>
                        <a:t>Emergency Shelter 2</a:t>
                      </a:r>
                    </a:p>
                  </a:txBody>
                  <a:tcPr>
                    <a:lnL w="12700" cap="flat" cmpd="sng" algn="ctr">
                      <a:solidFill>
                        <a:schemeClr val="tx1"/>
                      </a:solidFill>
                      <a:prstDash val="solid"/>
                      <a:round/>
                      <a:headEnd type="none" w="med" len="med"/>
                      <a:tailEnd type="none" w="med" len="med"/>
                    </a:lnL>
                  </a:tcPr>
                </a:tc>
                <a:tc vMerge="1">
                  <a:txBody>
                    <a:bodyPr/>
                    <a:lstStyle/>
                    <a:p>
                      <a:pPr algn="ctr"/>
                      <a:r>
                        <a:rPr lang="en-CA" dirty="0"/>
                        <a:t>25</a:t>
                      </a:r>
                    </a:p>
                  </a:txBody>
                  <a:tcPr/>
                </a:tc>
                <a:extLst>
                  <a:ext uri="{0D108BD9-81ED-4DB2-BD59-A6C34878D82A}">
                    <a16:rowId xmlns:a16="http://schemas.microsoft.com/office/drawing/2014/main" val="10003"/>
                  </a:ext>
                </a:extLst>
              </a:tr>
              <a:tr h="357552">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lnL w="12700" cap="flat" cmpd="sng" algn="ctr">
                      <a:solidFill>
                        <a:schemeClr val="tx1"/>
                      </a:solidFill>
                      <a:prstDash val="solid"/>
                      <a:round/>
                      <a:headEnd type="none" w="med" len="med"/>
                      <a:tailEnd type="none" w="med" len="med"/>
                    </a:lnL>
                  </a:tcPr>
                </a:tc>
                <a:tc vMerge="1">
                  <a:txBody>
                    <a:bodyPr/>
                    <a:lstStyle/>
                    <a:p>
                      <a:pPr algn="ctr"/>
                      <a:endParaRPr lang="en-CA" dirty="0"/>
                    </a:p>
                  </a:txBody>
                  <a:tcPr/>
                </a:tc>
                <a:extLst>
                  <a:ext uri="{0D108BD9-81ED-4DB2-BD59-A6C34878D82A}">
                    <a16:rowId xmlns:a16="http://schemas.microsoft.com/office/drawing/2014/main" val="10004"/>
                  </a:ext>
                </a:extLst>
              </a:tr>
              <a:tr h="357552">
                <a:tc vMerge="1">
                  <a:txBody>
                    <a:bodyPr/>
                    <a:lstStyle/>
                    <a:p>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r>
                        <a:rPr lang="en-CA" dirty="0"/>
                        <a:t>Cold weather response</a:t>
                      </a:r>
                    </a:p>
                  </a:txBody>
                  <a:tcPr>
                    <a:lnL w="12700" cap="flat" cmpd="sng" algn="ctr">
                      <a:solidFill>
                        <a:schemeClr val="tx1"/>
                      </a:solidFill>
                      <a:prstDash val="solid"/>
                      <a:round/>
                      <a:headEnd type="none" w="med" len="med"/>
                      <a:tailEnd type="none" w="med" len="med"/>
                    </a:lnL>
                  </a:tcPr>
                </a:tc>
                <a:tc vMerge="1">
                  <a:txBody>
                    <a:bodyPr/>
                    <a:lstStyle/>
                    <a:p>
                      <a:pPr algn="ctr"/>
                      <a:r>
                        <a:rPr lang="en-CA" dirty="0"/>
                        <a:t>20</a:t>
                      </a:r>
                    </a:p>
                  </a:txBody>
                  <a:tcPr/>
                </a:tc>
                <a:extLst>
                  <a:ext uri="{0D108BD9-81ED-4DB2-BD59-A6C34878D82A}">
                    <a16:rowId xmlns:a16="http://schemas.microsoft.com/office/drawing/2014/main" val="10005"/>
                  </a:ext>
                </a:extLst>
              </a:tr>
              <a:tr h="357552">
                <a:tc vMerge="1">
                  <a:txBody>
                    <a:bodyPr/>
                    <a:lstStyle/>
                    <a:p>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r>
                        <a:rPr lang="en-CA" dirty="0"/>
                        <a:t>Hotel Shelter Program</a:t>
                      </a:r>
                    </a:p>
                  </a:txBody>
                  <a:tcPr>
                    <a:lnL w="12700" cap="flat" cmpd="sng" algn="ctr">
                      <a:solidFill>
                        <a:schemeClr val="tx1"/>
                      </a:solidFill>
                      <a:prstDash val="solid"/>
                      <a:round/>
                      <a:headEnd type="none" w="med" len="med"/>
                      <a:tailEnd type="none" w="med" len="med"/>
                    </a:lnL>
                  </a:tcPr>
                </a:tc>
                <a:tc vMerge="1">
                  <a:txBody>
                    <a:bodyPr/>
                    <a:lstStyle/>
                    <a:p>
                      <a:pPr algn="ctr"/>
                      <a:r>
                        <a:rPr lang="en-CA" dirty="0"/>
                        <a:t>15</a:t>
                      </a:r>
                    </a:p>
                  </a:txBody>
                  <a:tcPr/>
                </a:tc>
                <a:extLst>
                  <a:ext uri="{0D108BD9-81ED-4DB2-BD59-A6C34878D82A}">
                    <a16:rowId xmlns:a16="http://schemas.microsoft.com/office/drawing/2014/main" val="10006"/>
                  </a:ext>
                </a:extLst>
              </a:tr>
              <a:tr h="357552">
                <a:tc vMerge="1">
                  <a:txBody>
                    <a:bodyPr/>
                    <a:lstStyle/>
                    <a:p>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lang="en-CA" dirty="0"/>
                    </a:p>
                  </a:txBody>
                  <a:tcPr>
                    <a:lnL w="12700" cap="flat" cmpd="sng" algn="ctr">
                      <a:solidFill>
                        <a:schemeClr val="tx1"/>
                      </a:solidFill>
                      <a:prstDash val="solid"/>
                      <a:round/>
                      <a:headEnd type="none" w="med" len="med"/>
                      <a:tailEnd type="none" w="med" len="med"/>
                    </a:lnL>
                  </a:tcPr>
                </a:tc>
                <a:tc vMerge="1">
                  <a:txBody>
                    <a:bodyPr/>
                    <a:lstStyle/>
                    <a:p>
                      <a:pPr algn="ctr"/>
                      <a:endParaRPr lang="en-CA" dirty="0"/>
                    </a:p>
                  </a:txBody>
                  <a:tcPr/>
                </a:tc>
                <a:extLst>
                  <a:ext uri="{0D108BD9-81ED-4DB2-BD59-A6C34878D82A}">
                    <a16:rowId xmlns:a16="http://schemas.microsoft.com/office/drawing/2014/main" val="10007"/>
                  </a:ext>
                </a:extLst>
              </a:tr>
              <a:tr h="357552">
                <a:tc rowSpan="2">
                  <a:txBody>
                    <a:bodyPr/>
                    <a:lstStyle/>
                    <a:p>
                      <a:pPr algn="l"/>
                      <a:r>
                        <a:rPr lang="en-CA" sz="1600" dirty="0" err="1">
                          <a:latin typeface="Century Gothic" panose="020B0502020202020204" pitchFamily="34" charset="0"/>
                        </a:rPr>
                        <a:t>Logement</a:t>
                      </a:r>
                      <a:r>
                        <a:rPr lang="en-CA" sz="1600" dirty="0">
                          <a:latin typeface="Century Gothic" panose="020B0502020202020204" pitchFamily="34" charset="0"/>
                        </a:rPr>
                        <a:t> de transition</a:t>
                      </a:r>
                    </a:p>
                  </a:txBody>
                  <a:tcPr marL="91434" marR="91434" marT="45723" marB="45723" anchor="ctr">
                    <a:solidFill>
                      <a:schemeClr val="bg1"/>
                    </a:solidFill>
                  </a:tcPr>
                </a:tc>
                <a:tc rowSpan="2">
                  <a:txBody>
                    <a:bodyPr/>
                    <a:lstStyle/>
                    <a:p>
                      <a:pPr algn="ctr"/>
                      <a:r>
                        <a:rPr lang="en-CA" sz="1600" dirty="0">
                          <a:latin typeface="Century Gothic" panose="020B0502020202020204" pitchFamily="34" charset="0"/>
                        </a:rPr>
                        <a:t>15</a:t>
                      </a:r>
                    </a:p>
                  </a:txBody>
                  <a:tcPr marL="91434" marR="91434" marT="45723" marB="45723"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l"/>
                      <a:r>
                        <a:rPr lang="en-CA" sz="1600" dirty="0" err="1">
                          <a:latin typeface="Century Gothic" panose="020B0502020202020204" pitchFamily="34" charset="0"/>
                        </a:rPr>
                        <a:t>Logement</a:t>
                      </a:r>
                      <a:r>
                        <a:rPr lang="en-CA" sz="1600" dirty="0">
                          <a:latin typeface="Century Gothic" panose="020B0502020202020204" pitchFamily="34" charset="0"/>
                        </a:rPr>
                        <a:t> de transition</a:t>
                      </a:r>
                    </a:p>
                  </a:txBody>
                  <a:tcPr marL="91434" marR="91434" marT="45723" marB="45723" anchor="ctr">
                    <a:lnL w="12700" cap="flat" cmpd="sng" algn="ctr">
                      <a:solidFill>
                        <a:schemeClr val="tx1"/>
                      </a:solidFill>
                      <a:prstDash val="solid"/>
                      <a:round/>
                      <a:headEnd type="none" w="med" len="med"/>
                      <a:tailEnd type="none" w="med" len="med"/>
                    </a:lnL>
                    <a:solidFill>
                      <a:schemeClr val="bg1"/>
                    </a:solidFill>
                  </a:tcPr>
                </a:tc>
                <a:tc rowSpan="2">
                  <a:txBody>
                    <a:bodyPr/>
                    <a:lstStyle/>
                    <a:p>
                      <a:pPr algn="ctr"/>
                      <a:r>
                        <a:rPr lang="en-CA" sz="1600" dirty="0">
                          <a:latin typeface="Century Gothic" panose="020B0502020202020204" pitchFamily="34" charset="0"/>
                        </a:rPr>
                        <a:t>15</a:t>
                      </a:r>
                    </a:p>
                  </a:txBody>
                  <a:tcPr marL="91434" marR="91434" marT="45723" marB="45723" anchor="ctr">
                    <a:solidFill>
                      <a:schemeClr val="bg1"/>
                    </a:solidFill>
                  </a:tcPr>
                </a:tc>
                <a:extLst>
                  <a:ext uri="{0D108BD9-81ED-4DB2-BD59-A6C34878D82A}">
                    <a16:rowId xmlns:a16="http://schemas.microsoft.com/office/drawing/2014/main" val="10008"/>
                  </a:ext>
                </a:extLst>
              </a:tr>
              <a:tr h="357552">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tc>
                <a:tc vMerge="1">
                  <a:txBody>
                    <a:bodyPr/>
                    <a:lstStyle/>
                    <a:p>
                      <a:pPr algn="ctr"/>
                      <a:r>
                        <a:rPr lang="en-CA" dirty="0"/>
                        <a:t>5</a:t>
                      </a:r>
                    </a:p>
                  </a:txBody>
                  <a:tcPr>
                    <a:lnR w="12700" cap="flat" cmpd="sng" algn="ctr">
                      <a:solidFill>
                        <a:schemeClr val="tx1"/>
                      </a:solidFill>
                      <a:prstDash val="solid"/>
                      <a:round/>
                      <a:headEnd type="none" w="med" len="med"/>
                      <a:tailEnd type="none" w="med" len="med"/>
                    </a:lnR>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lnL w="12700" cap="flat" cmpd="sng" algn="ctr">
                      <a:solidFill>
                        <a:schemeClr val="tx1"/>
                      </a:solidFill>
                      <a:prstDash val="solid"/>
                      <a:round/>
                      <a:headEnd type="none" w="med" len="med"/>
                      <a:tailEnd type="none" w="med" len="med"/>
                    </a:lnL>
                  </a:tcPr>
                </a:tc>
                <a:tc vMerge="1">
                  <a:txBody>
                    <a:bodyPr/>
                    <a:lstStyle/>
                    <a:p>
                      <a:pPr algn="ctr"/>
                      <a:endParaRPr lang="en-CA" dirty="0"/>
                    </a:p>
                  </a:txBody>
                  <a:tcPr/>
                </a:tc>
                <a:extLst>
                  <a:ext uri="{0D108BD9-81ED-4DB2-BD59-A6C34878D82A}">
                    <a16:rowId xmlns:a16="http://schemas.microsoft.com/office/drawing/2014/main" val="10009"/>
                  </a:ext>
                </a:extLst>
              </a:tr>
              <a:tr h="357552">
                <a:tc rowSpan="2">
                  <a:txBody>
                    <a:bodyPr/>
                    <a:lstStyle/>
                    <a:p>
                      <a:r>
                        <a:rPr lang="en-CA" sz="1600" dirty="0" err="1">
                          <a:latin typeface="Century Gothic" panose="020B0502020202020204" pitchFamily="34" charset="0"/>
                        </a:rPr>
                        <a:t>Endroits</a:t>
                      </a:r>
                      <a:r>
                        <a:rPr lang="en-CA" sz="1600" dirty="0">
                          <a:latin typeface="Century Gothic" panose="020B0502020202020204" pitchFamily="34" charset="0"/>
                        </a:rPr>
                        <a:t> à </a:t>
                      </a:r>
                      <a:r>
                        <a:rPr lang="en-CA" sz="1600" dirty="0" err="1">
                          <a:latin typeface="Century Gothic" panose="020B0502020202020204" pitchFamily="34" charset="0"/>
                        </a:rPr>
                        <a:t>l’extérieur</a:t>
                      </a:r>
                      <a:endParaRPr lang="en-CA" sz="1600" dirty="0">
                        <a:latin typeface="Century Gothic" panose="020B0502020202020204" pitchFamily="34" charset="0"/>
                      </a:endParaRPr>
                    </a:p>
                  </a:txBody>
                  <a:tcPr marL="91434" marR="91434" marT="45723" marB="45723" anchor="ctr">
                    <a:solidFill>
                      <a:schemeClr val="bg1"/>
                    </a:solidFill>
                  </a:tcPr>
                </a:tc>
                <a:tc rowSpan="2">
                  <a:txBody>
                    <a:bodyPr/>
                    <a:lstStyle/>
                    <a:p>
                      <a:pPr algn="ctr"/>
                      <a:r>
                        <a:rPr lang="en-CA" sz="1600" dirty="0">
                          <a:latin typeface="Century Gothic" panose="020B0502020202020204" pitchFamily="34" charset="0"/>
                        </a:rPr>
                        <a:t>40</a:t>
                      </a:r>
                    </a:p>
                  </a:txBody>
                  <a:tcPr marL="91434" marR="91434" marT="45723" marB="45723"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r>
                        <a:rPr lang="en-CA" sz="1600" dirty="0" err="1">
                          <a:latin typeface="Century Gothic" panose="020B0502020202020204" pitchFamily="34" charset="0"/>
                        </a:rPr>
                        <a:t>Endroits</a:t>
                      </a:r>
                      <a:r>
                        <a:rPr lang="en-CA" sz="1600" dirty="0">
                          <a:latin typeface="Century Gothic" panose="020B0502020202020204" pitchFamily="34" charset="0"/>
                        </a:rPr>
                        <a:t> à </a:t>
                      </a:r>
                      <a:r>
                        <a:rPr lang="en-CA" sz="1600" dirty="0" err="1">
                          <a:latin typeface="Century Gothic" panose="020B0502020202020204" pitchFamily="34" charset="0"/>
                        </a:rPr>
                        <a:t>l’extérieur</a:t>
                      </a:r>
                      <a:endParaRPr lang="en-CA" sz="1600" dirty="0">
                        <a:latin typeface="Century Gothic" panose="020B0502020202020204" pitchFamily="34" charset="0"/>
                      </a:endParaRPr>
                    </a:p>
                  </a:txBody>
                  <a:tcPr marL="91434" marR="91434" marT="45723" marB="45723" anchor="ctr">
                    <a:lnL w="12700" cap="flat" cmpd="sng" algn="ctr">
                      <a:solidFill>
                        <a:schemeClr val="tx1"/>
                      </a:solidFill>
                      <a:prstDash val="solid"/>
                      <a:round/>
                      <a:headEnd type="none" w="med" len="med"/>
                      <a:tailEnd type="none" w="med" len="med"/>
                    </a:lnL>
                    <a:solidFill>
                      <a:schemeClr val="bg1"/>
                    </a:solidFill>
                  </a:tcPr>
                </a:tc>
                <a:tc rowSpan="2">
                  <a:txBody>
                    <a:bodyPr/>
                    <a:lstStyle/>
                    <a:p>
                      <a:pPr algn="ctr"/>
                      <a:r>
                        <a:rPr lang="en-CA" sz="1600" dirty="0">
                          <a:latin typeface="Century Gothic" panose="020B0502020202020204" pitchFamily="34" charset="0"/>
                        </a:rPr>
                        <a:t>25</a:t>
                      </a:r>
                    </a:p>
                  </a:txBody>
                  <a:tcPr marL="91434" marR="91434" marT="45723" marB="45723" anchor="ctr">
                    <a:solidFill>
                      <a:schemeClr val="bg1"/>
                    </a:solidFill>
                  </a:tcPr>
                </a:tc>
                <a:extLst>
                  <a:ext uri="{0D108BD9-81ED-4DB2-BD59-A6C34878D82A}">
                    <a16:rowId xmlns:a16="http://schemas.microsoft.com/office/drawing/2014/main" val="10010"/>
                  </a:ext>
                </a:extLst>
              </a:tr>
              <a:tr h="357552">
                <a:tc vMerge="1">
                  <a:txBody>
                    <a:bodyPr/>
                    <a:lstStyle/>
                    <a:p>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lang="en-CA" dirty="0"/>
                    </a:p>
                  </a:txBody>
                  <a:tcPr>
                    <a:lnL w="12700" cap="flat" cmpd="sng" algn="ctr">
                      <a:solidFill>
                        <a:schemeClr val="tx1"/>
                      </a:solidFill>
                      <a:prstDash val="solid"/>
                      <a:round/>
                      <a:headEnd type="none" w="med" len="med"/>
                      <a:tailEnd type="none" w="med" len="med"/>
                    </a:lnL>
                  </a:tcPr>
                </a:tc>
                <a:tc vMerge="1">
                  <a:txBody>
                    <a:bodyPr/>
                    <a:lstStyle/>
                    <a:p>
                      <a:pPr algn="ctr"/>
                      <a:endParaRPr lang="en-CA" dirty="0"/>
                    </a:p>
                  </a:txBody>
                  <a:tcPr/>
                </a:tc>
                <a:extLst>
                  <a:ext uri="{0D108BD9-81ED-4DB2-BD59-A6C34878D82A}">
                    <a16:rowId xmlns:a16="http://schemas.microsoft.com/office/drawing/2014/main" val="10011"/>
                  </a:ext>
                </a:extLst>
              </a:tr>
              <a:tr h="357552">
                <a:tc>
                  <a:txBody>
                    <a:bodyPr/>
                    <a:lstStyle/>
                    <a:p>
                      <a:endParaRPr lang="en-CA" sz="1600" b="0" dirty="0">
                        <a:latin typeface="Century Gothic" panose="020B0502020202020204" pitchFamily="34" charset="0"/>
                      </a:endParaRPr>
                    </a:p>
                  </a:txBody>
                  <a:tcPr marL="91434" marR="91434" marT="45723" marB="45723">
                    <a:solidFill>
                      <a:schemeClr val="tx1">
                        <a:lumMod val="50000"/>
                        <a:lumOff val="50000"/>
                      </a:schemeClr>
                    </a:solidFill>
                  </a:tcPr>
                </a:tc>
                <a:tc>
                  <a:txBody>
                    <a:bodyPr/>
                    <a:lstStyle/>
                    <a:p>
                      <a:pPr algn="ctr"/>
                      <a:endParaRPr lang="en-CA" sz="1600" b="0" dirty="0">
                        <a:latin typeface="Century Gothic" panose="020B0502020202020204" pitchFamily="34" charset="0"/>
                      </a:endParaRPr>
                    </a:p>
                  </a:txBody>
                  <a:tcPr marL="91434" marR="91434" marT="45723" marB="45723">
                    <a:lnR w="12700" cap="flat" cmpd="sng" algn="ctr">
                      <a:solidFill>
                        <a:schemeClr val="tx1"/>
                      </a:solidFill>
                      <a:prstDash val="solid"/>
                      <a:round/>
                      <a:headEnd type="none" w="med" len="med"/>
                      <a:tailEnd type="none" w="med" len="med"/>
                    </a:lnR>
                    <a:solidFill>
                      <a:schemeClr val="tx1">
                        <a:lumMod val="50000"/>
                        <a:lumOff val="50000"/>
                      </a:schemeClr>
                    </a:solidFill>
                  </a:tcPr>
                </a:tc>
                <a:tc>
                  <a:txBody>
                    <a:bodyPr/>
                    <a:lstStyle/>
                    <a:p>
                      <a:pPr algn="ctr"/>
                      <a:endParaRPr lang="en-CA" sz="1600" b="1"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b="0" dirty="0" err="1">
                          <a:latin typeface="Century Gothic" panose="020B0502020202020204" pitchFamily="34" charset="0"/>
                        </a:rPr>
                        <a:t>Itinérance</a:t>
                      </a:r>
                      <a:r>
                        <a:rPr lang="en-CA" sz="1600" b="0" dirty="0">
                          <a:latin typeface="Century Gothic" panose="020B0502020202020204" pitchFamily="34" charset="0"/>
                        </a:rPr>
                        <a:t> </a:t>
                      </a:r>
                      <a:r>
                        <a:rPr lang="en-CA" sz="1600" b="0" dirty="0" err="1">
                          <a:latin typeface="Century Gothic" panose="020B0502020202020204" pitchFamily="34" charset="0"/>
                        </a:rPr>
                        <a:t>cachée</a:t>
                      </a:r>
                      <a:endParaRPr lang="en-CA" sz="1600" b="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600" b="0" dirty="0">
                          <a:latin typeface="Century Gothic" panose="020B0502020202020204" pitchFamily="34" charset="0"/>
                        </a:rPr>
                        <a:t>20</a:t>
                      </a:r>
                    </a:p>
                  </a:txBody>
                  <a:tcPr marL="91434" marR="91434" marT="45723" marB="45723">
                    <a:solidFill>
                      <a:schemeClr val="bg1"/>
                    </a:solidFill>
                  </a:tcPr>
                </a:tc>
                <a:extLst>
                  <a:ext uri="{0D108BD9-81ED-4DB2-BD59-A6C34878D82A}">
                    <a16:rowId xmlns:a16="http://schemas.microsoft.com/office/drawing/2014/main" val="10012"/>
                  </a:ext>
                </a:extLst>
              </a:tr>
              <a:tr h="357552">
                <a:tc>
                  <a:txBody>
                    <a:bodyPr/>
                    <a:lstStyle/>
                    <a:p>
                      <a:r>
                        <a:rPr lang="en-CA" sz="1600" b="1" dirty="0">
                          <a:latin typeface="Century Gothic" panose="020B0502020202020204" pitchFamily="34" charset="0"/>
                        </a:rPr>
                        <a:t>Total</a:t>
                      </a:r>
                    </a:p>
                  </a:txBody>
                  <a:tcPr marL="91434" marR="91434" marT="45723" marB="45723">
                    <a:solidFill>
                      <a:schemeClr val="bg1"/>
                    </a:solidFill>
                  </a:tcPr>
                </a:tc>
                <a:tc>
                  <a:txBody>
                    <a:bodyPr/>
                    <a:lstStyle/>
                    <a:p>
                      <a:pPr algn="ctr"/>
                      <a:r>
                        <a:rPr lang="en-CA" sz="1600" b="1" dirty="0">
                          <a:latin typeface="Century Gothic" panose="020B0502020202020204" pitchFamily="34" charset="0"/>
                        </a:rPr>
                        <a:t>185</a:t>
                      </a:r>
                    </a:p>
                  </a:txBody>
                  <a:tcPr marL="91434" marR="91434" marT="45723" marB="45723">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600" b="1"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b="1" dirty="0">
                          <a:latin typeface="Century Gothic" panose="020B0502020202020204" pitchFamily="34" charset="0"/>
                        </a:rPr>
                        <a:t>Total</a:t>
                      </a:r>
                    </a:p>
                  </a:txBody>
                  <a:tcPr marL="91434" marR="91434" marT="45723" marB="45723">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600" b="1" dirty="0">
                          <a:latin typeface="Century Gothic" panose="020B0502020202020204" pitchFamily="34" charset="0"/>
                        </a:rPr>
                        <a:t>150</a:t>
                      </a:r>
                    </a:p>
                  </a:txBody>
                  <a:tcPr marL="91434" marR="91434" marT="45723" marB="45723">
                    <a:solidFill>
                      <a:schemeClr val="bg1"/>
                    </a:solidFill>
                  </a:tcPr>
                </a:tc>
                <a:extLst>
                  <a:ext uri="{0D108BD9-81ED-4DB2-BD59-A6C34878D82A}">
                    <a16:rowId xmlns:a16="http://schemas.microsoft.com/office/drawing/2014/main" val="391664747"/>
                  </a:ext>
                </a:extLst>
              </a:tr>
            </a:tbl>
          </a:graphicData>
        </a:graphic>
      </p:graphicFrame>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a16="http://schemas.microsoft.com/office/drawing/2014/main" id="{3585F36E-959B-01E6-C27D-0A12BC4CAE8B}"/>
              </a:ext>
            </a:extLst>
          </p:cNvPr>
          <p:cNvSpPr>
            <a:spLocks noGrp="1"/>
          </p:cNvSpPr>
          <p:nvPr>
            <p:ph sz="quarter" idx="13"/>
            <p:custDataLst>
              <p:tags r:id="rId1"/>
            </p:custDataLst>
          </p:nvPr>
        </p:nvSpPr>
        <p:spPr>
          <a:xfrm>
            <a:off x="662152" y="603841"/>
            <a:ext cx="11529848" cy="914400"/>
          </a:xfrm>
        </p:spPr>
        <p:txBody>
          <a:bodyPr/>
          <a:lstStyle/>
          <a:p>
            <a:r>
              <a:rPr altLang="en-US" b="1" dirty="0">
                <a:solidFill>
                  <a:schemeClr val="tx1"/>
                </a:solidFill>
              </a:rPr>
              <a:t>Option 3 : </a:t>
            </a:r>
            <a:r>
              <a:rPr lang="fr-CA" altLang="en-US" b="1" dirty="0">
                <a:solidFill>
                  <a:schemeClr val="tx1"/>
                </a:solidFill>
              </a:rPr>
              <a:t>Comparer vos données communautaires à l'énumération de votre dénombrement ponctuel</a:t>
            </a:r>
            <a:endParaRPr altLang="en-US" b="1" dirty="0">
              <a:solidFill>
                <a:schemeClr val="tx1"/>
              </a:solidFill>
            </a:endParaRPr>
          </a:p>
          <a:p>
            <a:endParaRPr altLang="en-US" b="1" dirty="0">
              <a:solidFill>
                <a:schemeClr val="tx1"/>
              </a:solidFill>
            </a:endParaRPr>
          </a:p>
          <a:p>
            <a:endParaRPr altLang="en-US" b="1" dirty="0">
              <a:solidFill>
                <a:schemeClr val="tx1"/>
              </a:solidFill>
            </a:endParaRPr>
          </a:p>
        </p:txBody>
      </p:sp>
      <p:sp>
        <p:nvSpPr>
          <p:cNvPr id="21507" name="Slide Number Placeholder 3">
            <a:extLst>
              <a:ext uri="{FF2B5EF4-FFF2-40B4-BE49-F238E27FC236}">
                <a16:creationId xmlns:a16="http://schemas.microsoft.com/office/drawing/2014/main" id="{979A1782-B7E4-9424-3F23-51D65BEE6F74}"/>
              </a:ext>
            </a:extLst>
          </p:cNvPr>
          <p:cNvSpPr>
            <a:spLocks noGrp="1" noChangeArrowheads="1"/>
          </p:cNvSpPr>
          <p:nvPr>
            <p:ph type="sldNum" sz="quarter" idx="16"/>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F7A84A69-367F-4EED-A90F-A09F57A2B55E}" type="slidenum">
              <a:rPr lang="en-US" altLang="en-US" sz="1200" smtClean="0">
                <a:solidFill>
                  <a:srgbClr val="7F7F7F"/>
                </a:solidFill>
                <a:cs typeface="ヒラギノ角ゴ Pro W3"/>
              </a:rPr>
              <a:pPr>
                <a:spcBef>
                  <a:spcPct val="0"/>
                </a:spcBef>
                <a:buClrTx/>
                <a:buFontTx/>
                <a:buNone/>
              </a:pPr>
              <a:t>9</a:t>
            </a:fld>
            <a:endParaRPr lang="en-US" altLang="en-US" sz="1200">
              <a:solidFill>
                <a:srgbClr val="7F7F7F"/>
              </a:solidFill>
              <a:cs typeface="ヒラギノ角ゴ Pro W3"/>
            </a:endParaRPr>
          </a:p>
        </p:txBody>
      </p:sp>
      <p:pic>
        <p:nvPicPr>
          <p:cNvPr id="21508" name="Picture 2">
            <a:extLst>
              <a:ext uri="{FF2B5EF4-FFF2-40B4-BE49-F238E27FC236}">
                <a16:creationId xmlns:a16="http://schemas.microsoft.com/office/drawing/2014/main" id="{5E8904B5-4CC1-2A1D-E0D7-8293E5E4257E}"/>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a:extLst>
              <a:ext uri="{FF2B5EF4-FFF2-40B4-BE49-F238E27FC236}">
                <a16:creationId xmlns:a16="http://schemas.microsoft.com/office/drawing/2014/main" id="{F522C093-5DEA-D8E3-1813-B3C52ED0E0FB}"/>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9">
            <a:extLst>
              <a:ext uri="{FF2B5EF4-FFF2-40B4-BE49-F238E27FC236}">
                <a16:creationId xmlns:a16="http://schemas.microsoft.com/office/drawing/2014/main" id="{86D1D0C1-5DDC-9A4A-C7F7-984812C8E850}"/>
              </a:ext>
            </a:extLst>
          </p:cNvPr>
          <p:cNvGraphicFramePr>
            <a:graphicFrameLocks noGrp="1"/>
          </p:cNvGraphicFramePr>
          <p:nvPr>
            <p:ph sz="quarter" idx="15"/>
            <p:custDataLst>
              <p:tags r:id="rId5"/>
            </p:custDataLst>
            <p:extLst>
              <p:ext uri="{D42A27DB-BD31-4B8C-83A1-F6EECF244321}">
                <p14:modId xmlns:p14="http://schemas.microsoft.com/office/powerpoint/2010/main" val="3543750356"/>
              </p:ext>
            </p:extLst>
          </p:nvPr>
        </p:nvGraphicFramePr>
        <p:xfrm>
          <a:off x="784497" y="1445900"/>
          <a:ext cx="9283428" cy="5409885"/>
        </p:xfrm>
        <a:graphic>
          <a:graphicData uri="http://schemas.openxmlformats.org/drawingml/2006/table">
            <a:tbl>
              <a:tblPr firstRow="1" bandRow="1">
                <a:tableStyleId>{5940675A-B579-460E-94D1-54222C63F5DA}</a:tableStyleId>
              </a:tblPr>
              <a:tblGrid>
                <a:gridCol w="3421275">
                  <a:extLst>
                    <a:ext uri="{9D8B030D-6E8A-4147-A177-3AD203B41FA5}">
                      <a16:colId xmlns:a16="http://schemas.microsoft.com/office/drawing/2014/main" val="20000"/>
                    </a:ext>
                  </a:extLst>
                </a:gridCol>
                <a:gridCol w="1096516">
                  <a:extLst>
                    <a:ext uri="{9D8B030D-6E8A-4147-A177-3AD203B41FA5}">
                      <a16:colId xmlns:a16="http://schemas.microsoft.com/office/drawing/2014/main" val="20001"/>
                    </a:ext>
                  </a:extLst>
                </a:gridCol>
                <a:gridCol w="637518">
                  <a:extLst>
                    <a:ext uri="{9D8B030D-6E8A-4147-A177-3AD203B41FA5}">
                      <a16:colId xmlns:a16="http://schemas.microsoft.com/office/drawing/2014/main" val="20002"/>
                    </a:ext>
                  </a:extLst>
                </a:gridCol>
                <a:gridCol w="3019456">
                  <a:extLst>
                    <a:ext uri="{9D8B030D-6E8A-4147-A177-3AD203B41FA5}">
                      <a16:colId xmlns:a16="http://schemas.microsoft.com/office/drawing/2014/main" val="20003"/>
                    </a:ext>
                  </a:extLst>
                </a:gridCol>
                <a:gridCol w="1108663">
                  <a:extLst>
                    <a:ext uri="{9D8B030D-6E8A-4147-A177-3AD203B41FA5}">
                      <a16:colId xmlns:a16="http://schemas.microsoft.com/office/drawing/2014/main" val="20004"/>
                    </a:ext>
                  </a:extLst>
                </a:gridCol>
              </a:tblGrid>
              <a:tr h="330377">
                <a:tc gridSpan="2">
                  <a:txBody>
                    <a:bodyPr/>
                    <a:lstStyle/>
                    <a:p>
                      <a:pPr algn="ctr"/>
                      <a:r>
                        <a:rPr lang="en-CA" sz="1600" b="1" dirty="0" err="1">
                          <a:latin typeface="Century Gothic" panose="020B0502020202020204" pitchFamily="34" charset="0"/>
                        </a:rPr>
                        <a:t>Données</a:t>
                      </a:r>
                      <a:r>
                        <a:rPr lang="en-CA" sz="1600" b="1" dirty="0">
                          <a:latin typeface="Century Gothic" panose="020B0502020202020204" pitchFamily="34" charset="0"/>
                        </a:rPr>
                        <a:t> du </a:t>
                      </a:r>
                      <a:r>
                        <a:rPr lang="en-CA" sz="1600" b="1" dirty="0" err="1">
                          <a:latin typeface="Century Gothic" panose="020B0502020202020204" pitchFamily="34" charset="0"/>
                        </a:rPr>
                        <a:t>dénombrement</a:t>
                      </a:r>
                      <a:endParaRPr lang="en-CA" sz="1600" b="1" dirty="0">
                        <a:latin typeface="Century Gothic" panose="020B0502020202020204" pitchFamily="34" charset="0"/>
                      </a:endParaRPr>
                    </a:p>
                  </a:txBody>
                  <a:tcPr marL="91434" marR="91434" marT="45723" marB="45723" anchor="ctr">
                    <a:lnR w="12700" cap="flat" cmpd="sng" algn="ctr">
                      <a:solidFill>
                        <a:schemeClr val="tx1"/>
                      </a:solidFill>
                      <a:prstDash val="solid"/>
                      <a:round/>
                      <a:headEnd type="none" w="med" len="med"/>
                      <a:tailEnd type="none" w="med" len="med"/>
                    </a:lnR>
                  </a:tcPr>
                </a:tc>
                <a:tc hMerge="1">
                  <a:txBody>
                    <a:bodyPr/>
                    <a:lstStyle/>
                    <a:p>
                      <a:endParaRPr lang="en-CA" b="1" dirty="0"/>
                    </a:p>
                  </a:txBody>
                  <a:tcPr/>
                </a:tc>
                <a:tc>
                  <a:txBody>
                    <a:bodyPr/>
                    <a:lstStyle/>
                    <a:p>
                      <a:endParaRPr lang="en-CA" sz="1600" b="1"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CA" sz="1600" b="1" dirty="0">
                          <a:latin typeface="Century Gothic" panose="020B0502020202020204" pitchFamily="34" charset="0"/>
                        </a:rPr>
                        <a:t>HIFIS/HMIS Data</a:t>
                      </a:r>
                    </a:p>
                  </a:txBody>
                  <a:tcPr marL="91434" marR="91434" marT="45723" marB="45723">
                    <a:lnL w="12700" cap="flat" cmpd="sng" algn="ctr">
                      <a:solidFill>
                        <a:schemeClr val="tx1"/>
                      </a:solidFill>
                      <a:prstDash val="solid"/>
                      <a:round/>
                      <a:headEnd type="none" w="med" len="med"/>
                      <a:tailEnd type="none" w="med" len="med"/>
                    </a:lnL>
                  </a:tcPr>
                </a:tc>
                <a:tc hMerge="1">
                  <a:txBody>
                    <a:bodyPr/>
                    <a:lstStyle/>
                    <a:p>
                      <a:endParaRPr lang="en-CA" b="1" dirty="0"/>
                    </a:p>
                  </a:txBody>
                  <a:tcPr/>
                </a:tc>
                <a:extLst>
                  <a:ext uri="{0D108BD9-81ED-4DB2-BD59-A6C34878D82A}">
                    <a16:rowId xmlns:a16="http://schemas.microsoft.com/office/drawing/2014/main" val="10000"/>
                  </a:ext>
                </a:extLst>
              </a:tr>
              <a:tr h="330377">
                <a:tc>
                  <a:txBody>
                    <a:bodyPr/>
                    <a:lstStyle/>
                    <a:p>
                      <a:r>
                        <a:rPr lang="en-CA" sz="1600" b="1" dirty="0">
                          <a:latin typeface="Century Gothic" panose="020B0502020202020204" pitchFamily="34" charset="0"/>
                        </a:rPr>
                        <a:t>Location</a:t>
                      </a:r>
                    </a:p>
                  </a:txBody>
                  <a:tcPr marL="91434" marR="91434" marT="45723" marB="45723">
                    <a:lnB w="28575" cap="flat" cmpd="sng" algn="ctr">
                      <a:solidFill>
                        <a:schemeClr val="tx1"/>
                      </a:solidFill>
                      <a:prstDash val="solid"/>
                      <a:round/>
                      <a:headEnd type="none" w="med" len="med"/>
                      <a:tailEnd type="none" w="med" len="med"/>
                    </a:lnB>
                  </a:tcPr>
                </a:tc>
                <a:tc>
                  <a:txBody>
                    <a:bodyPr/>
                    <a:lstStyle/>
                    <a:p>
                      <a:pPr algn="ctr"/>
                      <a:r>
                        <a:rPr lang="en-CA" sz="1600" b="1" dirty="0" err="1">
                          <a:latin typeface="Century Gothic" panose="020B0502020202020204" pitchFamily="34" charset="0"/>
                        </a:rPr>
                        <a:t>Compte</a:t>
                      </a:r>
                      <a:endParaRPr lang="en-CA" sz="1600" b="1" dirty="0">
                        <a:latin typeface="Century Gothic" panose="020B0502020202020204" pitchFamily="34" charset="0"/>
                      </a:endParaRPr>
                    </a:p>
                  </a:txBody>
                  <a:tcPr marL="91434" marR="91434" marT="45723" marB="45723">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endParaRPr lang="en-CA" sz="1600" b="1"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b="1" dirty="0">
                          <a:latin typeface="Century Gothic" panose="020B0502020202020204" pitchFamily="34" charset="0"/>
                        </a:rPr>
                        <a:t>Location</a:t>
                      </a:r>
                    </a:p>
                  </a:txBody>
                  <a:tcPr marL="91434" marR="91434" marT="45723" marB="45723">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CA" sz="1600" b="1" dirty="0" err="1">
                          <a:latin typeface="Century Gothic" panose="020B0502020202020204" pitchFamily="34" charset="0"/>
                        </a:rPr>
                        <a:t>Compte</a:t>
                      </a:r>
                      <a:endParaRPr lang="en-CA" sz="1600" b="1" dirty="0">
                        <a:latin typeface="Century Gothic" panose="020B0502020202020204" pitchFamily="34" charset="0"/>
                      </a:endParaRPr>
                    </a:p>
                  </a:txBody>
                  <a:tcPr marL="91434" marR="91434" marT="45723" marB="45723">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0377">
                <a:tc>
                  <a:txBody>
                    <a:bodyPr/>
                    <a:lstStyle/>
                    <a:p>
                      <a:r>
                        <a:rPr lang="en-CA" sz="1600" dirty="0">
                          <a:latin typeface="Century Gothic" panose="020B0502020202020204" pitchFamily="34" charset="0"/>
                        </a:rPr>
                        <a:t>Refuge </a:t>
                      </a:r>
                      <a:r>
                        <a:rPr lang="en-CA" sz="1600" dirty="0" err="1">
                          <a:latin typeface="Century Gothic" panose="020B0502020202020204" pitchFamily="34" charset="0"/>
                        </a:rPr>
                        <a:t>d’urgence</a:t>
                      </a:r>
                      <a:r>
                        <a:rPr lang="en-CA" sz="1600" dirty="0">
                          <a:latin typeface="Century Gothic" panose="020B0502020202020204" pitchFamily="34" charset="0"/>
                        </a:rPr>
                        <a:t> 1</a:t>
                      </a:r>
                    </a:p>
                  </a:txBody>
                  <a:tcPr marL="91434" marR="91434" marT="45723" marB="45723">
                    <a:lnT w="28575" cap="flat" cmpd="sng" algn="ctr">
                      <a:solidFill>
                        <a:schemeClr val="tx1"/>
                      </a:solidFill>
                      <a:prstDash val="solid"/>
                      <a:round/>
                      <a:headEnd type="none" w="med" len="med"/>
                      <a:tailEnd type="none" w="med" len="med"/>
                    </a:lnT>
                  </a:tcPr>
                </a:tc>
                <a:tc>
                  <a:txBody>
                    <a:bodyPr/>
                    <a:lstStyle/>
                    <a:p>
                      <a:pPr algn="ctr"/>
                      <a:r>
                        <a:rPr lang="en-CA" sz="1600" dirty="0">
                          <a:latin typeface="Century Gothic" panose="020B0502020202020204" pitchFamily="34" charset="0"/>
                        </a:rPr>
                        <a:t>30</a:t>
                      </a: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CA" sz="1600" b="1" dirty="0">
                          <a:solidFill>
                            <a:srgbClr val="0000FF"/>
                          </a:solidFill>
                          <a:latin typeface="Century Gothic" panose="020B0502020202020204" pitchFamily="34" charset="0"/>
                        </a:rPr>
                        <a: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dirty="0">
                          <a:latin typeface="Century Gothic" panose="020B0502020202020204" pitchFamily="34" charset="0"/>
                        </a:rPr>
                        <a:t>Refuge </a:t>
                      </a:r>
                      <a:r>
                        <a:rPr lang="en-CA" sz="1600" dirty="0" err="1">
                          <a:latin typeface="Century Gothic" panose="020B0502020202020204" pitchFamily="34" charset="0"/>
                        </a:rPr>
                        <a:t>d’urgence</a:t>
                      </a:r>
                      <a:r>
                        <a:rPr lang="en-CA" sz="1600" dirty="0">
                          <a:latin typeface="Century Gothic" panose="020B0502020202020204" pitchFamily="34" charset="0"/>
                        </a:rPr>
                        <a:t> 1</a:t>
                      </a: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CA" sz="1600" dirty="0">
                          <a:latin typeface="Century Gothic" panose="020B0502020202020204" pitchFamily="34" charset="0"/>
                        </a:rPr>
                        <a:t>30</a:t>
                      </a:r>
                    </a:p>
                  </a:txBody>
                  <a:tcPr marL="91434" marR="91434" marT="45723" marB="45723">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303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600" dirty="0">
                          <a:latin typeface="Century Gothic" panose="020B0502020202020204" pitchFamily="34" charset="0"/>
                        </a:rPr>
                        <a:t>Refuge </a:t>
                      </a:r>
                      <a:r>
                        <a:rPr lang="en-CA" sz="1600" dirty="0" err="1">
                          <a:latin typeface="Century Gothic" panose="020B0502020202020204" pitchFamily="34" charset="0"/>
                        </a:rPr>
                        <a:t>d’urgence</a:t>
                      </a:r>
                      <a:r>
                        <a:rPr lang="en-CA" sz="1600" dirty="0">
                          <a:latin typeface="Century Gothic" panose="020B0502020202020204" pitchFamily="34" charset="0"/>
                        </a:rPr>
                        <a:t> 2</a:t>
                      </a:r>
                    </a:p>
                  </a:txBody>
                  <a:tcPr marL="91434" marR="91434" marT="45723" marB="45723"/>
                </a:tc>
                <a:tc>
                  <a:txBody>
                    <a:bodyPr/>
                    <a:lstStyle/>
                    <a:p>
                      <a:pPr algn="ctr"/>
                      <a:r>
                        <a:rPr lang="en-CA" sz="1600" dirty="0">
                          <a:latin typeface="Century Gothic" panose="020B0502020202020204" pitchFamily="34" charset="0"/>
                        </a:rPr>
                        <a:t>25</a:t>
                      </a:r>
                    </a:p>
                  </a:txBody>
                  <a:tcPr marL="91434" marR="91434" marT="45723" marB="45723">
                    <a:lnR w="12700" cap="flat" cmpd="sng" algn="ctr">
                      <a:solidFill>
                        <a:schemeClr val="tx1"/>
                      </a:solidFill>
                      <a:prstDash val="solid"/>
                      <a:round/>
                      <a:headEnd type="none" w="med" len="med"/>
                      <a:tailEnd type="none" w="med" len="med"/>
                    </a:ln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600" b="1" dirty="0">
                          <a:solidFill>
                            <a:srgbClr val="0000FF"/>
                          </a:solidFill>
                          <a:latin typeface="Century Gothic" panose="020B0502020202020204" pitchFamily="34" charset="0"/>
                        </a:rPr>
                        <a: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600" dirty="0">
                          <a:latin typeface="Century Gothic" panose="020B0502020202020204" pitchFamily="34" charset="0"/>
                        </a:rPr>
                        <a:t>Refuge </a:t>
                      </a:r>
                      <a:r>
                        <a:rPr lang="en-CA" sz="1600" dirty="0" err="1">
                          <a:latin typeface="Century Gothic" panose="020B0502020202020204" pitchFamily="34" charset="0"/>
                        </a:rPr>
                        <a:t>d’urgence</a:t>
                      </a:r>
                      <a:r>
                        <a:rPr lang="en-CA" sz="1600" dirty="0">
                          <a:latin typeface="Century Gothic" panose="020B0502020202020204" pitchFamily="34" charset="0"/>
                        </a:rPr>
                        <a:t> 2</a:t>
                      </a:r>
                    </a:p>
                  </a:txBody>
                  <a:tcPr marL="91434" marR="91434" marT="45723" marB="45723">
                    <a:lnL w="12700" cap="flat" cmpd="sng" algn="ctr">
                      <a:solidFill>
                        <a:schemeClr val="tx1"/>
                      </a:solidFill>
                      <a:prstDash val="solid"/>
                      <a:round/>
                      <a:headEnd type="none" w="med" len="med"/>
                      <a:tailEnd type="none" w="med" len="med"/>
                    </a:lnL>
                  </a:tcPr>
                </a:tc>
                <a:tc>
                  <a:txBody>
                    <a:bodyPr/>
                    <a:lstStyle/>
                    <a:p>
                      <a:pPr algn="ctr"/>
                      <a:r>
                        <a:rPr lang="en-CA" sz="1600" dirty="0">
                          <a:latin typeface="Century Gothic" panose="020B0502020202020204" pitchFamily="34" charset="0"/>
                        </a:rPr>
                        <a:t>25</a:t>
                      </a:r>
                    </a:p>
                  </a:txBody>
                  <a:tcPr marL="91434" marR="91434" marT="45723" marB="45723"/>
                </a:tc>
                <a:extLst>
                  <a:ext uri="{0D108BD9-81ED-4DB2-BD59-A6C34878D82A}">
                    <a16:rowId xmlns:a16="http://schemas.microsoft.com/office/drawing/2014/main" val="10003"/>
                  </a:ext>
                </a:extLst>
              </a:tr>
              <a:tr h="3303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600" dirty="0">
                          <a:latin typeface="Century Gothic" panose="020B0502020202020204" pitchFamily="34" charset="0"/>
                        </a:rPr>
                        <a:t>Refuge </a:t>
                      </a:r>
                      <a:r>
                        <a:rPr lang="en-CA" sz="1600" dirty="0" err="1">
                          <a:latin typeface="Century Gothic" panose="020B0502020202020204" pitchFamily="34" charset="0"/>
                        </a:rPr>
                        <a:t>d’urgence</a:t>
                      </a:r>
                      <a:r>
                        <a:rPr lang="en-CA" sz="1600" dirty="0">
                          <a:latin typeface="Century Gothic" panose="020B0502020202020204" pitchFamily="34" charset="0"/>
                        </a:rPr>
                        <a:t> 3</a:t>
                      </a:r>
                    </a:p>
                  </a:txBody>
                  <a:tcPr marL="91434" marR="91434" marT="45723" marB="45723"/>
                </a:tc>
                <a:tc>
                  <a:txBody>
                    <a:bodyPr/>
                    <a:lstStyle/>
                    <a:p>
                      <a:pPr algn="ctr"/>
                      <a:r>
                        <a:rPr lang="en-CA" sz="1600" dirty="0">
                          <a:latin typeface="Century Gothic" panose="020B0502020202020204" pitchFamily="34" charset="0"/>
                        </a:rPr>
                        <a:t>15</a:t>
                      </a:r>
                    </a:p>
                  </a:txBody>
                  <a:tcPr marL="91434" marR="91434" marT="45723" marB="45723">
                    <a:lnR w="12700" cap="flat" cmpd="sng" algn="ctr">
                      <a:solidFill>
                        <a:schemeClr val="tx1"/>
                      </a:solidFill>
                      <a:prstDash val="solid"/>
                      <a:round/>
                      <a:headEnd type="none" w="med" len="med"/>
                      <a:tailEnd type="none" w="med" len="med"/>
                    </a:lnR>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a:endParaRPr lang="en-CA" sz="1600" dirty="0">
                        <a:latin typeface="Century Gothic" panose="020B0502020202020204" pitchFamily="34" charset="0"/>
                      </a:endParaRPr>
                    </a:p>
                  </a:txBody>
                  <a:tcPr marL="91434" marR="91434" marT="45723" marB="45723">
                    <a:solidFill>
                      <a:schemeClr val="accent2">
                        <a:lumMod val="20000"/>
                        <a:lumOff val="80000"/>
                      </a:schemeClr>
                    </a:solidFill>
                  </a:tcPr>
                </a:tc>
                <a:extLst>
                  <a:ext uri="{0D108BD9-81ED-4DB2-BD59-A6C34878D82A}">
                    <a16:rowId xmlns:a16="http://schemas.microsoft.com/office/drawing/2014/main" val="10004"/>
                  </a:ext>
                </a:extLst>
              </a:tr>
              <a:tr h="330377">
                <a:tc>
                  <a:txBody>
                    <a:bodyPr/>
                    <a:lstStyle/>
                    <a:p>
                      <a:r>
                        <a:rPr lang="en-CA" sz="1600" dirty="0" err="1">
                          <a:latin typeface="Century Gothic" panose="020B0502020202020204" pitchFamily="34" charset="0"/>
                        </a:rPr>
                        <a:t>Réaction</a:t>
                      </a:r>
                      <a:r>
                        <a:rPr lang="en-CA" sz="1600" dirty="0">
                          <a:latin typeface="Century Gothic" panose="020B0502020202020204" pitchFamily="34" charset="0"/>
                        </a:rPr>
                        <a:t> par temps </a:t>
                      </a:r>
                      <a:r>
                        <a:rPr lang="en-CA" sz="1600" dirty="0" err="1">
                          <a:latin typeface="Century Gothic" panose="020B0502020202020204" pitchFamily="34" charset="0"/>
                        </a:rPr>
                        <a:t>froid</a:t>
                      </a:r>
                      <a:endParaRPr lang="en-CA" sz="1600" dirty="0">
                        <a:latin typeface="Century Gothic" panose="020B0502020202020204" pitchFamily="34" charset="0"/>
                      </a:endParaRPr>
                    </a:p>
                  </a:txBody>
                  <a:tcPr marL="91434" marR="91434" marT="45723" marB="45723"/>
                </a:tc>
                <a:tc>
                  <a:txBody>
                    <a:bodyPr/>
                    <a:lstStyle/>
                    <a:p>
                      <a:pPr algn="ctr"/>
                      <a:r>
                        <a:rPr lang="en-CA" sz="1600" dirty="0">
                          <a:latin typeface="Century Gothic" panose="020B0502020202020204" pitchFamily="34" charset="0"/>
                        </a:rPr>
                        <a:t>20</a:t>
                      </a:r>
                    </a:p>
                  </a:txBody>
                  <a:tcPr marL="91434" marR="91434" marT="45723" marB="45723">
                    <a:lnR w="12700" cap="flat" cmpd="sng" algn="ctr">
                      <a:solidFill>
                        <a:schemeClr val="tx1"/>
                      </a:solidFill>
                      <a:prstDash val="solid"/>
                      <a:round/>
                      <a:headEnd type="none" w="med" len="med"/>
                      <a:tailEnd type="none" w="med" len="med"/>
                    </a:lnR>
                  </a:tcPr>
                </a:tc>
                <a:tc>
                  <a:txBody>
                    <a:bodyPr/>
                    <a:lstStyle/>
                    <a:p>
                      <a:pPr algn="ctr"/>
                      <a:r>
                        <a:rPr lang="en-CA" sz="1600" b="1" dirty="0">
                          <a:solidFill>
                            <a:srgbClr val="0000FF"/>
                          </a:solidFill>
                          <a:latin typeface="Century Gothic" panose="020B0502020202020204" pitchFamily="34" charset="0"/>
                        </a:rPr>
                        <a:t>=</a:t>
                      </a: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dirty="0" err="1">
                          <a:latin typeface="Century Gothic" panose="020B0502020202020204" pitchFamily="34" charset="0"/>
                        </a:rPr>
                        <a:t>Réaction</a:t>
                      </a:r>
                      <a:r>
                        <a:rPr lang="en-CA" sz="1600" dirty="0">
                          <a:latin typeface="Century Gothic" panose="020B0502020202020204" pitchFamily="34" charset="0"/>
                        </a:rPr>
                        <a:t> par temps </a:t>
                      </a:r>
                      <a:r>
                        <a:rPr lang="en-CA" sz="1600" dirty="0" err="1">
                          <a:latin typeface="Century Gothic" panose="020B0502020202020204" pitchFamily="34" charset="0"/>
                        </a:rPr>
                        <a:t>froid</a:t>
                      </a: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tcPr>
                </a:tc>
                <a:tc>
                  <a:txBody>
                    <a:bodyPr/>
                    <a:lstStyle/>
                    <a:p>
                      <a:pPr algn="ctr"/>
                      <a:r>
                        <a:rPr lang="en-CA" sz="1600" dirty="0">
                          <a:latin typeface="Century Gothic" panose="020B0502020202020204" pitchFamily="34" charset="0"/>
                        </a:rPr>
                        <a:t>20</a:t>
                      </a:r>
                    </a:p>
                  </a:txBody>
                  <a:tcPr marL="91434" marR="91434" marT="45723" marB="45723"/>
                </a:tc>
                <a:extLst>
                  <a:ext uri="{0D108BD9-81ED-4DB2-BD59-A6C34878D82A}">
                    <a16:rowId xmlns:a16="http://schemas.microsoft.com/office/drawing/2014/main" val="10005"/>
                  </a:ext>
                </a:extLst>
              </a:tr>
              <a:tr h="807327">
                <a:tc>
                  <a:txBody>
                    <a:bodyPr/>
                    <a:lstStyle/>
                    <a:p>
                      <a:r>
                        <a:rPr lang="en-CA" sz="1600" dirty="0">
                          <a:latin typeface="Century Gothic" panose="020B0502020202020204" pitchFamily="34" charset="0"/>
                        </a:rPr>
                        <a:t>Programme </a:t>
                      </a:r>
                      <a:r>
                        <a:rPr lang="en-CA" sz="1600" dirty="0" err="1">
                          <a:latin typeface="Century Gothic" panose="020B0502020202020204" pitchFamily="34" charset="0"/>
                        </a:rPr>
                        <a:t>d’hébergement</a:t>
                      </a:r>
                      <a:r>
                        <a:rPr lang="en-CA" sz="1600" dirty="0">
                          <a:latin typeface="Century Gothic" panose="020B0502020202020204" pitchFamily="34" charset="0"/>
                        </a:rPr>
                        <a:t> d’un </a:t>
                      </a:r>
                      <a:r>
                        <a:rPr lang="en-CA" sz="1600" dirty="0" err="1">
                          <a:latin typeface="Century Gothic" panose="020B0502020202020204" pitchFamily="34" charset="0"/>
                        </a:rPr>
                        <a:t>hôtel</a:t>
                      </a:r>
                      <a:endParaRPr lang="en-CA" sz="1600" dirty="0">
                        <a:latin typeface="Century Gothic" panose="020B0502020202020204" pitchFamily="34" charset="0"/>
                      </a:endParaRPr>
                    </a:p>
                  </a:txBody>
                  <a:tcPr marL="91434" marR="91434" marT="45723" marB="45723"/>
                </a:tc>
                <a:tc>
                  <a:txBody>
                    <a:bodyPr/>
                    <a:lstStyle/>
                    <a:p>
                      <a:pPr algn="ctr"/>
                      <a:r>
                        <a:rPr lang="en-CA" sz="1600" dirty="0">
                          <a:latin typeface="Century Gothic" panose="020B0502020202020204" pitchFamily="34" charset="0"/>
                        </a:rPr>
                        <a:t>15</a:t>
                      </a:r>
                    </a:p>
                  </a:txBody>
                  <a:tcPr marL="91434" marR="91434" marT="45723" marB="45723">
                    <a:lnR w="12700" cap="flat" cmpd="sng" algn="ctr">
                      <a:solidFill>
                        <a:schemeClr val="tx1"/>
                      </a:solidFill>
                      <a:prstDash val="solid"/>
                      <a:round/>
                      <a:headEnd type="none" w="med" len="med"/>
                      <a:tailEnd type="none" w="med" len="med"/>
                    </a:lnR>
                  </a:tcPr>
                </a:tc>
                <a:tc>
                  <a:txBody>
                    <a:bodyPr/>
                    <a:lstStyle/>
                    <a:p>
                      <a:pPr algn="ctr"/>
                      <a:r>
                        <a:rPr lang="en-CA" sz="1600" b="1" dirty="0">
                          <a:solidFill>
                            <a:srgbClr val="0000FF"/>
                          </a:solidFill>
                          <a:latin typeface="Century Gothic" panose="020B0502020202020204" pitchFamily="34" charset="0"/>
                        </a:rPr>
                        <a:t>=</a:t>
                      </a: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dirty="0">
                          <a:latin typeface="Century Gothic" panose="020B0502020202020204" pitchFamily="34" charset="0"/>
                        </a:rPr>
                        <a:t>Programme </a:t>
                      </a:r>
                      <a:r>
                        <a:rPr lang="en-CA" sz="1600" dirty="0" err="1">
                          <a:latin typeface="Century Gothic" panose="020B0502020202020204" pitchFamily="34" charset="0"/>
                        </a:rPr>
                        <a:t>d’hébergement</a:t>
                      </a:r>
                      <a:r>
                        <a:rPr lang="en-CA" sz="1600" dirty="0">
                          <a:latin typeface="Century Gothic" panose="020B0502020202020204" pitchFamily="34" charset="0"/>
                        </a:rPr>
                        <a:t> d’un </a:t>
                      </a:r>
                      <a:r>
                        <a:rPr lang="en-CA" sz="1600" dirty="0" err="1">
                          <a:latin typeface="Century Gothic" panose="020B0502020202020204" pitchFamily="34" charset="0"/>
                        </a:rPr>
                        <a:t>hôtel</a:t>
                      </a: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tcPr>
                </a:tc>
                <a:tc>
                  <a:txBody>
                    <a:bodyPr/>
                    <a:lstStyle/>
                    <a:p>
                      <a:pPr algn="ctr"/>
                      <a:r>
                        <a:rPr lang="en-CA" sz="1600" dirty="0">
                          <a:latin typeface="Century Gothic" panose="020B0502020202020204" pitchFamily="34" charset="0"/>
                        </a:rPr>
                        <a:t>15</a:t>
                      </a:r>
                    </a:p>
                  </a:txBody>
                  <a:tcPr marL="91434" marR="91434" marT="45723" marB="45723"/>
                </a:tc>
                <a:extLst>
                  <a:ext uri="{0D108BD9-81ED-4DB2-BD59-A6C34878D82A}">
                    <a16:rowId xmlns:a16="http://schemas.microsoft.com/office/drawing/2014/main" val="10006"/>
                  </a:ext>
                </a:extLst>
              </a:tr>
              <a:tr h="330377">
                <a:tc>
                  <a:txBody>
                    <a:bodyPr/>
                    <a:lstStyle/>
                    <a:p>
                      <a:r>
                        <a:rPr lang="en-CA" sz="1600" dirty="0">
                          <a:latin typeface="Century Gothic" panose="020B0502020202020204" pitchFamily="34" charset="0"/>
                        </a:rPr>
                        <a:t>Refuges pour </a:t>
                      </a:r>
                      <a:r>
                        <a:rPr lang="en-CA" sz="1600" dirty="0" err="1">
                          <a:latin typeface="Century Gothic" panose="020B0502020202020204" pitchFamily="34" charset="0"/>
                        </a:rPr>
                        <a:t>victimes</a:t>
                      </a:r>
                      <a:r>
                        <a:rPr lang="en-CA" sz="1600" dirty="0">
                          <a:latin typeface="Century Gothic" panose="020B0502020202020204" pitchFamily="34" charset="0"/>
                        </a:rPr>
                        <a:t> de violence </a:t>
                      </a:r>
                      <a:r>
                        <a:rPr lang="en-CA" sz="1600" dirty="0" err="1">
                          <a:latin typeface="Century Gothic" panose="020B0502020202020204" pitchFamily="34" charset="0"/>
                        </a:rPr>
                        <a:t>familiale</a:t>
                      </a:r>
                      <a:r>
                        <a:rPr lang="en-CA" sz="1600" dirty="0">
                          <a:latin typeface="Century Gothic" panose="020B0502020202020204" pitchFamily="34" charset="0"/>
                        </a:rPr>
                        <a:t> </a:t>
                      </a:r>
                    </a:p>
                  </a:txBody>
                  <a:tcPr marL="91434" marR="91434" marT="45723" marB="45723">
                    <a:lnB w="28575" cap="flat" cmpd="sng" algn="ctr">
                      <a:solidFill>
                        <a:schemeClr val="tx1"/>
                      </a:solidFill>
                      <a:prstDash val="solid"/>
                      <a:round/>
                      <a:headEnd type="none" w="med" len="med"/>
                      <a:tailEnd type="none" w="med" len="med"/>
                    </a:lnB>
                  </a:tcPr>
                </a:tc>
                <a:tc>
                  <a:txBody>
                    <a:bodyPr/>
                    <a:lstStyle/>
                    <a:p>
                      <a:pPr algn="ctr"/>
                      <a:r>
                        <a:rPr lang="en-CA" sz="1600" dirty="0">
                          <a:latin typeface="Century Gothic" panose="020B0502020202020204" pitchFamily="34" charset="0"/>
                        </a:rPr>
                        <a:t>15</a:t>
                      </a:r>
                    </a:p>
                  </a:txBody>
                  <a:tcPr marL="91434" marR="91434" marT="45723" marB="45723">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en-CA" sz="1600" dirty="0">
                        <a:latin typeface="Century Gothic" panose="020B0502020202020204" pitchFamily="34" charset="0"/>
                      </a:endParaRPr>
                    </a:p>
                  </a:txBody>
                  <a:tcPr marL="91434" marR="91434" marT="45723" marB="45723">
                    <a:lnB w="28575"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7"/>
                  </a:ext>
                </a:extLst>
              </a:tr>
              <a:tr h="330377">
                <a:tc>
                  <a:txBody>
                    <a:bodyPr/>
                    <a:lstStyle/>
                    <a:p>
                      <a:r>
                        <a:rPr lang="en-CA" sz="1600" dirty="0" err="1">
                          <a:latin typeface="Century Gothic" panose="020B0502020202020204" pitchFamily="34" charset="0"/>
                        </a:rPr>
                        <a:t>Logement</a:t>
                      </a:r>
                      <a:r>
                        <a:rPr lang="en-CA" sz="1600" dirty="0">
                          <a:latin typeface="Century Gothic" panose="020B0502020202020204" pitchFamily="34" charset="0"/>
                        </a:rPr>
                        <a:t> de transition 1</a:t>
                      </a:r>
                    </a:p>
                  </a:txBody>
                  <a:tcPr marL="91434" marR="91434" marT="45723" marB="45723">
                    <a:lnT w="28575" cap="flat" cmpd="sng" algn="ctr">
                      <a:solidFill>
                        <a:schemeClr val="tx1"/>
                      </a:solidFill>
                      <a:prstDash val="solid"/>
                      <a:round/>
                      <a:headEnd type="none" w="med" len="med"/>
                      <a:tailEnd type="none" w="med" len="med"/>
                    </a:lnT>
                  </a:tcPr>
                </a:tc>
                <a:tc>
                  <a:txBody>
                    <a:bodyPr/>
                    <a:lstStyle/>
                    <a:p>
                      <a:pPr algn="ctr"/>
                      <a:r>
                        <a:rPr lang="en-CA" sz="1600" dirty="0">
                          <a:latin typeface="Century Gothic" panose="020B0502020202020204" pitchFamily="34" charset="0"/>
                        </a:rPr>
                        <a:t>10</a:t>
                      </a: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CA" sz="1600" b="1" dirty="0">
                          <a:solidFill>
                            <a:srgbClr val="0000FF"/>
                          </a:solidFill>
                          <a:latin typeface="Century Gothic" panose="020B0502020202020204" pitchFamily="34" charset="0"/>
                        </a:rPr>
                        <a:t>=</a:t>
                      </a: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dirty="0" err="1">
                          <a:latin typeface="Century Gothic" panose="020B0502020202020204" pitchFamily="34" charset="0"/>
                        </a:rPr>
                        <a:t>Logement</a:t>
                      </a:r>
                      <a:r>
                        <a:rPr lang="en-CA" sz="1600" dirty="0">
                          <a:latin typeface="Century Gothic" panose="020B0502020202020204" pitchFamily="34" charset="0"/>
                        </a:rPr>
                        <a:t> de transition 1</a:t>
                      </a: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CA" sz="1600" dirty="0">
                          <a:latin typeface="Century Gothic" panose="020B0502020202020204" pitchFamily="34" charset="0"/>
                        </a:rPr>
                        <a:t>10</a:t>
                      </a:r>
                    </a:p>
                  </a:txBody>
                  <a:tcPr marL="91434" marR="91434" marT="45723" marB="45723">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3303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600" dirty="0" err="1">
                          <a:latin typeface="Century Gothic" panose="020B0502020202020204" pitchFamily="34" charset="0"/>
                        </a:rPr>
                        <a:t>Logement</a:t>
                      </a:r>
                      <a:r>
                        <a:rPr lang="en-CA" sz="1600" dirty="0">
                          <a:latin typeface="Century Gothic" panose="020B0502020202020204" pitchFamily="34" charset="0"/>
                        </a:rPr>
                        <a:t> de transition 2</a:t>
                      </a:r>
                    </a:p>
                  </a:txBody>
                  <a:tcPr marL="91434" marR="91434" marT="45723" marB="45723">
                    <a:lnB w="28575" cap="flat" cmpd="sng" algn="ctr">
                      <a:solidFill>
                        <a:schemeClr val="tx1"/>
                      </a:solidFill>
                      <a:prstDash val="solid"/>
                      <a:round/>
                      <a:headEnd type="none" w="med" len="med"/>
                      <a:tailEnd type="none" w="med" len="med"/>
                    </a:lnB>
                  </a:tcPr>
                </a:tc>
                <a:tc>
                  <a:txBody>
                    <a:bodyPr/>
                    <a:lstStyle/>
                    <a:p>
                      <a:pPr algn="ctr"/>
                      <a:r>
                        <a:rPr lang="en-CA" sz="1600" dirty="0">
                          <a:latin typeface="Century Gothic" panose="020B0502020202020204" pitchFamily="34" charset="0"/>
                        </a:rPr>
                        <a:t>5</a:t>
                      </a:r>
                    </a:p>
                  </a:txBody>
                  <a:tcPr marL="91434" marR="91434" marT="45723" marB="45723">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CA" sz="1600" b="1" dirty="0">
                          <a:solidFill>
                            <a:srgbClr val="0000FF"/>
                          </a:solidFill>
                          <a:latin typeface="Century Gothic" panose="020B0502020202020204" pitchFamily="34" charset="0"/>
                        </a:rPr>
                        <a:t>=</a:t>
                      </a: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600" dirty="0" err="1">
                          <a:latin typeface="Century Gothic" panose="020B0502020202020204" pitchFamily="34" charset="0"/>
                        </a:rPr>
                        <a:t>Logement</a:t>
                      </a:r>
                      <a:r>
                        <a:rPr lang="en-CA" sz="1600" dirty="0">
                          <a:latin typeface="Century Gothic" panose="020B0502020202020204" pitchFamily="34" charset="0"/>
                        </a:rPr>
                        <a:t> de transition 2</a:t>
                      </a:r>
                    </a:p>
                  </a:txBody>
                  <a:tcPr marL="91434" marR="91434" marT="45723" marB="45723">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CA" sz="1600" dirty="0">
                          <a:latin typeface="Century Gothic" panose="020B0502020202020204" pitchFamily="34" charset="0"/>
                        </a:rPr>
                        <a:t>5</a:t>
                      </a:r>
                    </a:p>
                  </a:txBody>
                  <a:tcPr marL="91434" marR="91434" marT="45723" marB="45723">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30377">
                <a:tc>
                  <a:txBody>
                    <a:bodyPr/>
                    <a:lstStyle/>
                    <a:p>
                      <a:r>
                        <a:rPr lang="en-CA" sz="1600" dirty="0">
                          <a:latin typeface="Century Gothic" panose="020B0502020202020204" pitchFamily="34" charset="0"/>
                        </a:rPr>
                        <a:t>Dans des </a:t>
                      </a:r>
                      <a:r>
                        <a:rPr lang="en-CA" sz="1600" dirty="0" err="1">
                          <a:latin typeface="Century Gothic" panose="020B0502020202020204" pitchFamily="34" charset="0"/>
                        </a:rPr>
                        <a:t>endroits</a:t>
                      </a:r>
                      <a:r>
                        <a:rPr lang="en-CA" sz="1600" dirty="0">
                          <a:latin typeface="Century Gothic" panose="020B0502020202020204" pitchFamily="34" charset="0"/>
                        </a:rPr>
                        <a:t> </a:t>
                      </a:r>
                      <a:r>
                        <a:rPr lang="en-CA" sz="1600" dirty="0" err="1">
                          <a:latin typeface="Century Gothic" panose="020B0502020202020204" pitchFamily="34" charset="0"/>
                        </a:rPr>
                        <a:t>extérieurs</a:t>
                      </a:r>
                      <a:endParaRPr lang="en-CA" sz="1600" dirty="0">
                        <a:latin typeface="Century Gothic" panose="020B0502020202020204" pitchFamily="34" charset="0"/>
                      </a:endParaRPr>
                    </a:p>
                  </a:txBody>
                  <a:tcPr marL="91434" marR="91434" marT="45723" marB="45723">
                    <a:lnT w="28575" cap="flat" cmpd="sng" algn="ctr">
                      <a:solidFill>
                        <a:schemeClr val="tx1"/>
                      </a:solidFill>
                      <a:prstDash val="solid"/>
                      <a:round/>
                      <a:headEnd type="none" w="med" len="med"/>
                      <a:tailEnd type="none" w="med" len="med"/>
                    </a:lnT>
                  </a:tcPr>
                </a:tc>
                <a:tc>
                  <a:txBody>
                    <a:bodyPr/>
                    <a:lstStyle/>
                    <a:p>
                      <a:pPr algn="ctr"/>
                      <a:r>
                        <a:rPr lang="en-CA" sz="1600" dirty="0">
                          <a:latin typeface="Century Gothic" panose="020B0502020202020204" pitchFamily="34" charset="0"/>
                        </a:rPr>
                        <a:t>15</a:t>
                      </a: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CA" sz="1600" b="1" dirty="0">
                          <a:solidFill>
                            <a:srgbClr val="FF0000"/>
                          </a:solidFill>
                          <a:latin typeface="Century Gothic" panose="020B0502020202020204" pitchFamily="34" charset="0"/>
                        </a:rPr>
                        <a:t>&lt;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dirty="0">
                          <a:latin typeface="Century Gothic" panose="020B0502020202020204" pitchFamily="34" charset="0"/>
                        </a:rPr>
                        <a:t>Dans des </a:t>
                      </a:r>
                      <a:r>
                        <a:rPr lang="en-CA" sz="1600" dirty="0" err="1">
                          <a:latin typeface="Century Gothic" panose="020B0502020202020204" pitchFamily="34" charset="0"/>
                        </a:rPr>
                        <a:t>endroits</a:t>
                      </a:r>
                      <a:r>
                        <a:rPr lang="en-CA" sz="1600" dirty="0">
                          <a:latin typeface="Century Gothic" panose="020B0502020202020204" pitchFamily="34" charset="0"/>
                        </a:rPr>
                        <a:t> </a:t>
                      </a:r>
                      <a:r>
                        <a:rPr lang="en-CA" sz="1600" dirty="0" err="1">
                          <a:latin typeface="Century Gothic" panose="020B0502020202020204" pitchFamily="34" charset="0"/>
                        </a:rPr>
                        <a:t>extérieurs</a:t>
                      </a: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CA" sz="1600" dirty="0">
                          <a:latin typeface="Century Gothic" panose="020B0502020202020204" pitchFamily="34" charset="0"/>
                        </a:rPr>
                        <a:t>20</a:t>
                      </a:r>
                    </a:p>
                  </a:txBody>
                  <a:tcPr marL="91434" marR="91434" marT="45723" marB="45723">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r h="330377">
                <a:tc>
                  <a:txBody>
                    <a:bodyPr/>
                    <a:lstStyle/>
                    <a:p>
                      <a:r>
                        <a:rPr lang="en-CA" sz="1600" dirty="0" err="1">
                          <a:latin typeface="Century Gothic" panose="020B0502020202020204" pitchFamily="34" charset="0"/>
                        </a:rPr>
                        <a:t>Campements</a:t>
                      </a:r>
                      <a:endParaRPr lang="en-CA" sz="1600" dirty="0">
                        <a:latin typeface="Century Gothic" panose="020B0502020202020204" pitchFamily="34" charset="0"/>
                      </a:endParaRPr>
                    </a:p>
                  </a:txBody>
                  <a:tcPr marL="91434" marR="91434" marT="45723" marB="45723">
                    <a:lnB w="28575" cap="flat" cmpd="sng" algn="ctr">
                      <a:solidFill>
                        <a:schemeClr val="tx1"/>
                      </a:solidFill>
                      <a:prstDash val="solid"/>
                      <a:round/>
                      <a:headEnd type="none" w="med" len="med"/>
                      <a:tailEnd type="none" w="med" len="med"/>
                    </a:lnB>
                  </a:tcPr>
                </a:tc>
                <a:tc>
                  <a:txBody>
                    <a:bodyPr/>
                    <a:lstStyle/>
                    <a:p>
                      <a:pPr algn="ctr"/>
                      <a:r>
                        <a:rPr lang="en-CA" sz="1600" dirty="0">
                          <a:latin typeface="Century Gothic" panose="020B0502020202020204" pitchFamily="34" charset="0"/>
                        </a:rPr>
                        <a:t>25</a:t>
                      </a:r>
                    </a:p>
                  </a:txBody>
                  <a:tcPr marL="91434" marR="91434" marT="45723" marB="45723">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CA" sz="1600" b="1" dirty="0">
                          <a:solidFill>
                            <a:srgbClr val="FF0000"/>
                          </a:solidFill>
                          <a:latin typeface="Century Gothic" panose="020B0502020202020204" pitchFamily="34" charset="0"/>
                        </a:rPr>
                        <a:t>&gt;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dirty="0" err="1">
                          <a:latin typeface="Century Gothic" panose="020B0502020202020204" pitchFamily="34" charset="0"/>
                        </a:rPr>
                        <a:t>Campements</a:t>
                      </a:r>
                      <a:endParaRPr lang="en-CA" sz="160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CA" sz="1600" dirty="0">
                          <a:latin typeface="Century Gothic" panose="020B0502020202020204" pitchFamily="34" charset="0"/>
                        </a:rPr>
                        <a:t>5</a:t>
                      </a:r>
                    </a:p>
                  </a:txBody>
                  <a:tcPr marL="91434" marR="91434" marT="45723" marB="45723">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30377">
                <a:tc>
                  <a:txBody>
                    <a:bodyPr/>
                    <a:lstStyle/>
                    <a:p>
                      <a:endParaRPr lang="en-CA" sz="1600" b="0" dirty="0">
                        <a:latin typeface="Century Gothic" panose="020B0502020202020204" pitchFamily="34" charset="0"/>
                      </a:endParaRPr>
                    </a:p>
                  </a:txBody>
                  <a:tcPr marL="91434" marR="91434" marT="45723" marB="45723">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CA" sz="1600" b="0" dirty="0">
                        <a:latin typeface="Century Gothic" panose="020B0502020202020204" pitchFamily="34" charset="0"/>
                      </a:endParaRP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CA" sz="1600" b="0" dirty="0">
                        <a:solidFill>
                          <a:srgbClr val="FF0000"/>
                        </a:solidFill>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b="0" dirty="0" err="1">
                          <a:latin typeface="Century Gothic" panose="020B0502020202020204" pitchFamily="34" charset="0"/>
                        </a:rPr>
                        <a:t>Itinérance</a:t>
                      </a:r>
                      <a:r>
                        <a:rPr lang="en-CA" sz="1600" b="0" dirty="0">
                          <a:latin typeface="Century Gothic" panose="020B0502020202020204" pitchFamily="34" charset="0"/>
                        </a:rPr>
                        <a:t> </a:t>
                      </a:r>
                      <a:r>
                        <a:rPr lang="en-CA" sz="1600" b="0" dirty="0" err="1">
                          <a:latin typeface="Century Gothic" panose="020B0502020202020204" pitchFamily="34" charset="0"/>
                        </a:rPr>
                        <a:t>cachée</a:t>
                      </a:r>
                      <a:endParaRPr lang="en-CA" sz="1600" b="0" dirty="0">
                        <a:latin typeface="Century Gothic" panose="020B0502020202020204" pitchFamily="34" charset="0"/>
                      </a:endParaRP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CA" sz="1600" b="0" dirty="0">
                          <a:latin typeface="Century Gothic" panose="020B0502020202020204" pitchFamily="34" charset="0"/>
                        </a:rPr>
                        <a:t>20</a:t>
                      </a:r>
                    </a:p>
                  </a:txBody>
                  <a:tcPr marL="91434" marR="91434" marT="45723" marB="45723">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30377">
                <a:tc>
                  <a:txBody>
                    <a:bodyPr/>
                    <a:lstStyle/>
                    <a:p>
                      <a:r>
                        <a:rPr lang="en-CA" sz="1600" b="1" dirty="0">
                          <a:latin typeface="Century Gothic" panose="020B0502020202020204" pitchFamily="34" charset="0"/>
                        </a:rPr>
                        <a:t>Total</a:t>
                      </a:r>
                    </a:p>
                  </a:txBody>
                  <a:tcPr marL="91434" marR="91434" marT="45723" marB="45723">
                    <a:lnT w="28575" cap="flat" cmpd="sng" algn="ctr">
                      <a:solidFill>
                        <a:schemeClr val="tx1"/>
                      </a:solidFill>
                      <a:prstDash val="solid"/>
                      <a:round/>
                      <a:headEnd type="none" w="med" len="med"/>
                      <a:tailEnd type="none" w="med" len="med"/>
                    </a:lnT>
                  </a:tcPr>
                </a:tc>
                <a:tc>
                  <a:txBody>
                    <a:bodyPr/>
                    <a:lstStyle/>
                    <a:p>
                      <a:pPr algn="ctr"/>
                      <a:r>
                        <a:rPr lang="en-CA" sz="1600" b="1" dirty="0">
                          <a:latin typeface="Century Gothic" panose="020B0502020202020204" pitchFamily="34" charset="0"/>
                        </a:rPr>
                        <a:t>185</a:t>
                      </a: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600" b="1" dirty="0">
                          <a:solidFill>
                            <a:srgbClr val="FF0000"/>
                          </a:solidFill>
                          <a:latin typeface="Century Gothic" panose="020B0502020202020204" pitchFamily="34" charset="0"/>
                        </a:rPr>
                        <a:t>&gt;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600" b="1" dirty="0">
                          <a:latin typeface="Century Gothic" panose="020B0502020202020204" pitchFamily="34" charset="0"/>
                        </a:rPr>
                        <a:t>Total</a:t>
                      </a: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CA" sz="1600" b="1" dirty="0">
                          <a:latin typeface="Century Gothic" panose="020B0502020202020204" pitchFamily="34" charset="0"/>
                        </a:rPr>
                        <a:t>150</a:t>
                      </a:r>
                    </a:p>
                  </a:txBody>
                  <a:tcPr marL="91434" marR="91434" marT="45723" marB="45723">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40992217"/>
                  </a:ext>
                </a:extLst>
              </a:tr>
            </a:tbl>
          </a:graphicData>
        </a:graphic>
      </p:graphicFrame>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4"/>
</p:tagLst>
</file>

<file path=ppt/tags/tag101.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NUM" val="9"/>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7"/>
</p:tagLst>
</file>

<file path=ppt/tags/tag31.xml><?xml version="1.0" encoding="utf-8"?>
<p:tagLst xmlns:a="http://schemas.openxmlformats.org/drawingml/2006/main" xmlns:r="http://schemas.openxmlformats.org/officeDocument/2006/relationships" xmlns:p="http://schemas.openxmlformats.org/presentationml/2006/main">
  <p:tag name="NUM" val="8"/>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5"/>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6"/>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6"/>
</p:tagLst>
</file>

<file path=ppt/tags/tag77.xml><?xml version="1.0" encoding="utf-8"?>
<p:tagLst xmlns:a="http://schemas.openxmlformats.org/drawingml/2006/main" xmlns:r="http://schemas.openxmlformats.org/officeDocument/2006/relationships" xmlns:p="http://schemas.openxmlformats.org/presentationml/2006/main">
  <p:tag name="NUM" val="7"/>
</p:tagLst>
</file>

<file path=ppt/tags/tag78.xml><?xml version="1.0" encoding="utf-8"?>
<p:tagLst xmlns:a="http://schemas.openxmlformats.org/drawingml/2006/main" xmlns:r="http://schemas.openxmlformats.org/officeDocument/2006/relationships" xmlns:p="http://schemas.openxmlformats.org/presentationml/2006/main">
  <p:tag name="NUM" val="8"/>
</p:tagLst>
</file>

<file path=ppt/tags/tag79.xml><?xml version="1.0" encoding="utf-8"?>
<p:tagLst xmlns:a="http://schemas.openxmlformats.org/drawingml/2006/main" xmlns:r="http://schemas.openxmlformats.org/officeDocument/2006/relationships" xmlns:p="http://schemas.openxmlformats.org/presentationml/2006/main">
  <p:tag name="NUM" val="9"/>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4"/>
</p:tagLst>
</file>

<file path=ppt/tags/tag84.xml><?xml version="1.0" encoding="utf-8"?>
<p:tagLst xmlns:a="http://schemas.openxmlformats.org/drawingml/2006/main" xmlns:r="http://schemas.openxmlformats.org/officeDocument/2006/relationships" xmlns:p="http://schemas.openxmlformats.org/presentationml/2006/main">
  <p:tag name="NUM" val="5"/>
</p:tagLst>
</file>

<file path=ppt/tags/tag85.xml><?xml version="1.0" encoding="utf-8"?>
<p:tagLst xmlns:a="http://schemas.openxmlformats.org/drawingml/2006/main" xmlns:r="http://schemas.openxmlformats.org/officeDocument/2006/relationships" xmlns:p="http://schemas.openxmlformats.org/presentationml/2006/main">
  <p:tag name="NUM" val="6"/>
</p:tagLst>
</file>

<file path=ppt/tags/tag86.xml><?xml version="1.0" encoding="utf-8"?>
<p:tagLst xmlns:a="http://schemas.openxmlformats.org/drawingml/2006/main" xmlns:r="http://schemas.openxmlformats.org/officeDocument/2006/relationships" xmlns:p="http://schemas.openxmlformats.org/presentationml/2006/main">
  <p:tag name="NUM" val="7"/>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4"/>
</p:tagLst>
</file>

<file path=ppt/tags/tag91.xml><?xml version="1.0" encoding="utf-8"?>
<p:tagLst xmlns:a="http://schemas.openxmlformats.org/drawingml/2006/main" xmlns:r="http://schemas.openxmlformats.org/officeDocument/2006/relationships" xmlns:p="http://schemas.openxmlformats.org/presentationml/2006/main">
  <p:tag name="NUM" val="5"/>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3"/>
</p:tagLst>
</file>

<file path=ppt/tags/tag95.xml><?xml version="1.0" encoding="utf-8"?>
<p:tagLst xmlns:a="http://schemas.openxmlformats.org/drawingml/2006/main" xmlns:r="http://schemas.openxmlformats.org/officeDocument/2006/relationships" xmlns:p="http://schemas.openxmlformats.org/presentationml/2006/main">
  <p:tag name="NUM" val="4"/>
</p:tagLst>
</file>

<file path=ppt/tags/tag96.xml><?xml version="1.0" encoding="utf-8"?>
<p:tagLst xmlns:a="http://schemas.openxmlformats.org/drawingml/2006/main" xmlns:r="http://schemas.openxmlformats.org/officeDocument/2006/relationships" xmlns:p="http://schemas.openxmlformats.org/presentationml/2006/main">
  <p:tag name="NUM" val="5"/>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1527</Words>
  <Application>Microsoft Office PowerPoint</Application>
  <PresentationFormat>Widescreen</PresentationFormat>
  <Paragraphs>361</Paragraphs>
  <Slides>16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Century Gothic</vt:lpstr>
      <vt:lpstr>Thème Office</vt:lpstr>
      <vt:lpstr> Utiliser les dénombrements ponctuels afin de réviser et renforcer les données communautaires</vt:lpstr>
      <vt:lpstr>PowerPoint Presentation</vt:lpstr>
      <vt:lpstr>Tirer pleinement partie de votre dénombrement ponctuel en vue d’améliorer vos données communautaires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Isabelle Larocque</dc:creator>
  <cp:lastModifiedBy>Emilie Gravel</cp:lastModifiedBy>
  <cp:revision>2</cp:revision>
  <dcterms:created xsi:type="dcterms:W3CDTF">2024-06-10T18:38:54Z</dcterms:created>
  <dcterms:modified xsi:type="dcterms:W3CDTF">2024-06-10T20:51:57Z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dacc104-dfa0-47ae-bf90-8b8a399431b6_Enabled">
    <vt:lpwstr>true</vt:lpwstr>
  </property>
  <property fmtid="{D5CDD505-2E9C-101B-9397-08002B2CF9AE}" pid="3" name="MSIP_Label_9dacc104-dfa0-47ae-bf90-8b8a399431b6_SetDate">
    <vt:lpwstr>2024-06-10T18:39:11Z</vt:lpwstr>
  </property>
  <property fmtid="{D5CDD505-2E9C-101B-9397-08002B2CF9AE}" pid="4" name="MSIP_Label_9dacc104-dfa0-47ae-bf90-8b8a399431b6_Method">
    <vt:lpwstr>Standard</vt:lpwstr>
  </property>
  <property fmtid="{D5CDD505-2E9C-101B-9397-08002B2CF9AE}" pid="5" name="MSIP_Label_9dacc104-dfa0-47ae-bf90-8b8a399431b6_Name">
    <vt:lpwstr>Unclassified</vt:lpwstr>
  </property>
  <property fmtid="{D5CDD505-2E9C-101B-9397-08002B2CF9AE}" pid="6" name="MSIP_Label_9dacc104-dfa0-47ae-bf90-8b8a399431b6_SiteId">
    <vt:lpwstr>38430cd6-eda5-46f2-886a-f2a305fd49bc</vt:lpwstr>
  </property>
  <property fmtid="{D5CDD505-2E9C-101B-9397-08002B2CF9AE}" pid="7" name="MSIP_Label_9dacc104-dfa0-47ae-bf90-8b8a399431b6_ActionId">
    <vt:lpwstr>112d5a6c-0d39-48d6-916e-b020d2a58924</vt:lpwstr>
  </property>
  <property fmtid="{D5CDD505-2E9C-101B-9397-08002B2CF9AE}" pid="8" name="MSIP_Label_9dacc104-dfa0-47ae-bf90-8b8a399431b6_ContentBits">
    <vt:lpwstr>0</vt:lpwstr>
  </property>
  <property fmtid="{D5CDD505-2E9C-101B-9397-08002B2CF9AE}" pid="9" name="_AdHocReviewCycleID">
    <vt:i4>-1402804223</vt:i4>
  </property>
  <property fmtid="{D5CDD505-2E9C-101B-9397-08002B2CF9AE}" pid="10" name="_NewReviewCycle">
    <vt:lpwstr/>
  </property>
  <property fmtid="{D5CDD505-2E9C-101B-9397-08002B2CF9AE}" pid="11" name="_EmailSubject">
    <vt:lpwstr>Updates to  ressources on the HUB - June 3rd </vt:lpwstr>
  </property>
  <property fmtid="{D5CDD505-2E9C-101B-9397-08002B2CF9AE}" pid="12" name="_AuthorEmail">
    <vt:lpwstr>Emilie.Gravel@infc.gc.ca</vt:lpwstr>
  </property>
  <property fmtid="{D5CDD505-2E9C-101B-9397-08002B2CF9AE}" pid="13" name="_AuthorEmailDisplayName">
    <vt:lpwstr>Emilie Gravel</vt:lpwstr>
  </property>
  <property fmtid="{D5CDD505-2E9C-101B-9397-08002B2CF9AE}" pid="14" name="_PreviousAdHocReviewCycleID">
    <vt:i4>-1402804223</vt:i4>
  </property>
</Properties>
</file>