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5.xml" ContentType="application/vnd.openxmlformats-officedocument.presentationml.notesSlide+xml"/>
  <Override PartName="/ppt/comments/modernComment_142_CD38B325.xml" ContentType="application/vnd.ms-powerpoint.comment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7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8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9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0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2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7" r:id="rId2"/>
    <p:sldId id="305" r:id="rId3"/>
    <p:sldId id="306" r:id="rId4"/>
    <p:sldId id="319" r:id="rId5"/>
    <p:sldId id="359" r:id="rId6"/>
    <p:sldId id="322" r:id="rId7"/>
    <p:sldId id="362" r:id="rId8"/>
    <p:sldId id="361" r:id="rId9"/>
    <p:sldId id="363" r:id="rId10"/>
    <p:sldId id="364" r:id="rId11"/>
    <p:sldId id="365" r:id="rId12"/>
    <p:sldId id="366" r:id="rId13"/>
    <p:sldId id="367" r:id="rId14"/>
    <p:sldId id="368" r:id="rId15"/>
    <p:sldId id="369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CFF01C-D3CE-36F0-18DB-564E4D44C6C5}" name="Rachel Campbell" initials="RC" userId="S::rachel.campbell@infc.gc.ca::3508c8a5-9ecf-48ee-bc78-213339cef2cb" providerId="AD"/>
  <p188:author id="{45FB3871-D45D-A129-11B6-6FEFA492BE1F}" name="Patrick Hunter" initials="PH" userId="S::patrick.hunter@infc.gc.ca::dfdf388b-1a46-4fbb-a4a0-46a21d2c536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AF77"/>
    <a:srgbClr val="E1A156"/>
    <a:srgbClr val="F0E5DA"/>
    <a:srgbClr val="B23A1E"/>
    <a:srgbClr val="E1CDCC"/>
    <a:srgbClr val="7F5F52"/>
    <a:srgbClr val="B19C7D"/>
    <a:srgbClr val="D55816"/>
    <a:srgbClr val="DD9635"/>
    <a:srgbClr val="EBB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68A30B-FDFF-4CBD-BEC4-B681DE49928B}" v="70" dt="2024-06-10T18:35:08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>
        <p:scale>
          <a:sx n="93" d="100"/>
          <a:sy n="93" d="100"/>
        </p:scale>
        <p:origin x="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e Larocque" userId="75db3b5d-89c1-4603-a408-98dc3b4643d2" providerId="ADAL" clId="{4268A30B-FDFF-4CBD-BEC4-B681DE49928B}"/>
    <pc:docChg chg="undo custSel addSld delSld modSld">
      <pc:chgData name="Isabelle Larocque" userId="75db3b5d-89c1-4603-a408-98dc3b4643d2" providerId="ADAL" clId="{4268A30B-FDFF-4CBD-BEC4-B681DE49928B}" dt="2024-06-10T18:35:46.019" v="132" actId="14100"/>
      <pc:docMkLst>
        <pc:docMk/>
      </pc:docMkLst>
      <pc:sldChg chg="del">
        <pc:chgData name="Isabelle Larocque" userId="75db3b5d-89c1-4603-a408-98dc3b4643d2" providerId="ADAL" clId="{4268A30B-FDFF-4CBD-BEC4-B681DE49928B}" dt="2024-06-10T18:16:55.898" v="1" actId="47"/>
        <pc:sldMkLst>
          <pc:docMk/>
          <pc:sldMk cId="1667000718" sldId="256"/>
        </pc:sldMkLst>
      </pc:sldChg>
      <pc:sldChg chg="modSp add mod">
        <pc:chgData name="Isabelle Larocque" userId="75db3b5d-89c1-4603-a408-98dc3b4643d2" providerId="ADAL" clId="{4268A30B-FDFF-4CBD-BEC4-B681DE49928B}" dt="2024-06-10T18:31:14.381" v="75" actId="2711"/>
        <pc:sldMkLst>
          <pc:docMk/>
          <pc:sldMk cId="0" sldId="305"/>
        </pc:sldMkLst>
        <pc:spChg chg="mod">
          <ac:chgData name="Isabelle Larocque" userId="75db3b5d-89c1-4603-a408-98dc3b4643d2" providerId="ADAL" clId="{4268A30B-FDFF-4CBD-BEC4-B681DE49928B}" dt="2024-06-10T18:31:14.381" v="75" actId="2711"/>
          <ac:spMkLst>
            <pc:docMk/>
            <pc:sldMk cId="0" sldId="305"/>
            <ac:spMk id="10244" creationId="{D7429035-0700-47D3-F68C-9D0BBCB534BB}"/>
          </ac:spMkLst>
        </pc:spChg>
      </pc:sldChg>
      <pc:sldChg chg="modSp add mod">
        <pc:chgData name="Isabelle Larocque" userId="75db3b5d-89c1-4603-a408-98dc3b4643d2" providerId="ADAL" clId="{4268A30B-FDFF-4CBD-BEC4-B681DE49928B}" dt="2024-06-10T18:31:21.191" v="76" actId="2711"/>
        <pc:sldMkLst>
          <pc:docMk/>
          <pc:sldMk cId="207596707" sldId="306"/>
        </pc:sldMkLst>
        <pc:spChg chg="mod">
          <ac:chgData name="Isabelle Larocque" userId="75db3b5d-89c1-4603-a408-98dc3b4643d2" providerId="ADAL" clId="{4268A30B-FDFF-4CBD-BEC4-B681DE49928B}" dt="2024-06-10T18:31:21.191" v="76" actId="2711"/>
          <ac:spMkLst>
            <pc:docMk/>
            <pc:sldMk cId="207596707" sldId="306"/>
            <ac:spMk id="10244" creationId="{D7429035-0700-47D3-F68C-9D0BBCB534BB}"/>
          </ac:spMkLst>
        </pc:spChg>
      </pc:sldChg>
      <pc:sldChg chg="modSp add mod">
        <pc:chgData name="Isabelle Larocque" userId="75db3b5d-89c1-4603-a408-98dc3b4643d2" providerId="ADAL" clId="{4268A30B-FDFF-4CBD-BEC4-B681DE49928B}" dt="2024-06-10T18:31:55.203" v="82" actId="207"/>
        <pc:sldMkLst>
          <pc:docMk/>
          <pc:sldMk cId="2955059515" sldId="319"/>
        </pc:sldMkLst>
        <pc:graphicFrameChg chg="mod">
          <ac:chgData name="Isabelle Larocque" userId="75db3b5d-89c1-4603-a408-98dc3b4643d2" providerId="ADAL" clId="{4268A30B-FDFF-4CBD-BEC4-B681DE49928B}" dt="2024-06-10T18:31:55.203" v="82" actId="207"/>
          <ac:graphicFrameMkLst>
            <pc:docMk/>
            <pc:sldMk cId="2955059515" sldId="319"/>
            <ac:graphicFrameMk id="10246" creationId="{614E6238-A9C4-C75F-E49B-B76102CBD2E5}"/>
          </ac:graphicFrameMkLst>
        </pc:graphicFrameChg>
      </pc:sldChg>
      <pc:sldChg chg="modSp add mod">
        <pc:chgData name="Isabelle Larocque" userId="75db3b5d-89c1-4603-a408-98dc3b4643d2" providerId="ADAL" clId="{4268A30B-FDFF-4CBD-BEC4-B681DE49928B}" dt="2024-06-10T18:30:44.395" v="70" actId="207"/>
        <pc:sldMkLst>
          <pc:docMk/>
          <pc:sldMk cId="3443045157" sldId="322"/>
        </pc:sldMkLst>
        <pc:spChg chg="mod">
          <ac:chgData name="Isabelle Larocque" userId="75db3b5d-89c1-4603-a408-98dc3b4643d2" providerId="ADAL" clId="{4268A30B-FDFF-4CBD-BEC4-B681DE49928B}" dt="2024-06-10T18:29:39.089" v="57" actId="207"/>
          <ac:spMkLst>
            <pc:docMk/>
            <pc:sldMk cId="3443045157" sldId="322"/>
            <ac:spMk id="28" creationId="{7B545AF7-9071-97D3-EF1A-2A7668D17B3A}"/>
          </ac:spMkLst>
        </pc:spChg>
        <pc:spChg chg="mod">
          <ac:chgData name="Isabelle Larocque" userId="75db3b5d-89c1-4603-a408-98dc3b4643d2" providerId="ADAL" clId="{4268A30B-FDFF-4CBD-BEC4-B681DE49928B}" dt="2024-06-10T18:29:53.206" v="58" actId="207"/>
          <ac:spMkLst>
            <pc:docMk/>
            <pc:sldMk cId="3443045157" sldId="322"/>
            <ac:spMk id="29" creationId="{C53D80DC-ED08-6675-F105-EB6B6AB5C55C}"/>
          </ac:spMkLst>
        </pc:spChg>
        <pc:spChg chg="mod">
          <ac:chgData name="Isabelle Larocque" userId="75db3b5d-89c1-4603-a408-98dc3b4643d2" providerId="ADAL" clId="{4268A30B-FDFF-4CBD-BEC4-B681DE49928B}" dt="2024-06-10T18:30:20.672" v="63" actId="207"/>
          <ac:spMkLst>
            <pc:docMk/>
            <pc:sldMk cId="3443045157" sldId="322"/>
            <ac:spMk id="31" creationId="{5529FE16-E41D-ACE9-B781-AE41D56F58E9}"/>
          </ac:spMkLst>
        </pc:spChg>
        <pc:spChg chg="mod">
          <ac:chgData name="Isabelle Larocque" userId="75db3b5d-89c1-4603-a408-98dc3b4643d2" providerId="ADAL" clId="{4268A30B-FDFF-4CBD-BEC4-B681DE49928B}" dt="2024-06-10T18:29:54.933" v="59" actId="207"/>
          <ac:spMkLst>
            <pc:docMk/>
            <pc:sldMk cId="3443045157" sldId="322"/>
            <ac:spMk id="10240" creationId="{7C3D8323-523C-6F27-CF05-159C8E8925AE}"/>
          </ac:spMkLst>
        </pc:spChg>
        <pc:spChg chg="mod">
          <ac:chgData name="Isabelle Larocque" userId="75db3b5d-89c1-4603-a408-98dc3b4643d2" providerId="ADAL" clId="{4268A30B-FDFF-4CBD-BEC4-B681DE49928B}" dt="2024-06-10T18:30:40.640" v="68" actId="207"/>
          <ac:spMkLst>
            <pc:docMk/>
            <pc:sldMk cId="3443045157" sldId="322"/>
            <ac:spMk id="10241" creationId="{4D3AB6B3-D24D-2349-4ED0-83B82ED74CC4}"/>
          </ac:spMkLst>
        </pc:spChg>
        <pc:spChg chg="mod">
          <ac:chgData name="Isabelle Larocque" userId="75db3b5d-89c1-4603-a408-98dc3b4643d2" providerId="ADAL" clId="{4268A30B-FDFF-4CBD-BEC4-B681DE49928B}" dt="2024-06-10T18:30:42.682" v="69" actId="207"/>
          <ac:spMkLst>
            <pc:docMk/>
            <pc:sldMk cId="3443045157" sldId="322"/>
            <ac:spMk id="10242" creationId="{9E032B2D-2D92-18B6-FF47-C3873D8D5280}"/>
          </ac:spMkLst>
        </pc:spChg>
        <pc:spChg chg="mod">
          <ac:chgData name="Isabelle Larocque" userId="75db3b5d-89c1-4603-a408-98dc3b4643d2" providerId="ADAL" clId="{4268A30B-FDFF-4CBD-BEC4-B681DE49928B}" dt="2024-06-10T18:30:44.395" v="70" actId="207"/>
          <ac:spMkLst>
            <pc:docMk/>
            <pc:sldMk cId="3443045157" sldId="322"/>
            <ac:spMk id="10244" creationId="{44276640-0C32-0E9B-B70C-AB554A91D2F3}"/>
          </ac:spMkLst>
        </pc:spChg>
        <pc:spChg chg="mod">
          <ac:chgData name="Isabelle Larocque" userId="75db3b5d-89c1-4603-a408-98dc3b4643d2" providerId="ADAL" clId="{4268A30B-FDFF-4CBD-BEC4-B681DE49928B}" dt="2024-06-10T18:30:22.984" v="64" actId="207"/>
          <ac:spMkLst>
            <pc:docMk/>
            <pc:sldMk cId="3443045157" sldId="322"/>
            <ac:spMk id="10247" creationId="{321719A0-1FBA-CBAD-1D2A-17D7B6214C9E}"/>
          </ac:spMkLst>
        </pc:spChg>
        <pc:spChg chg="mod">
          <ac:chgData name="Isabelle Larocque" userId="75db3b5d-89c1-4603-a408-98dc3b4643d2" providerId="ADAL" clId="{4268A30B-FDFF-4CBD-BEC4-B681DE49928B}" dt="2024-06-10T18:30:25.673" v="65" actId="207"/>
          <ac:spMkLst>
            <pc:docMk/>
            <pc:sldMk cId="3443045157" sldId="322"/>
            <ac:spMk id="10248" creationId="{12E37A6D-9D8A-929C-3AF9-E7A01ECBB2FB}"/>
          </ac:spMkLst>
        </pc:spChg>
        <pc:spChg chg="mod">
          <ac:chgData name="Isabelle Larocque" userId="75db3b5d-89c1-4603-a408-98dc3b4643d2" providerId="ADAL" clId="{4268A30B-FDFF-4CBD-BEC4-B681DE49928B}" dt="2024-06-10T18:30:27.321" v="66" actId="207"/>
          <ac:spMkLst>
            <pc:docMk/>
            <pc:sldMk cId="3443045157" sldId="322"/>
            <ac:spMk id="10249" creationId="{26EBAFCF-4FF9-828B-D1A9-D17CF3C02FC5}"/>
          </ac:spMkLst>
        </pc:spChg>
        <pc:spChg chg="mod">
          <ac:chgData name="Isabelle Larocque" userId="75db3b5d-89c1-4603-a408-98dc3b4643d2" providerId="ADAL" clId="{4268A30B-FDFF-4CBD-BEC4-B681DE49928B}" dt="2024-06-10T18:30:29.781" v="67" actId="207"/>
          <ac:spMkLst>
            <pc:docMk/>
            <pc:sldMk cId="3443045157" sldId="322"/>
            <ac:spMk id="10251" creationId="{88EC72BD-AAB0-5685-51E7-5BC99913E157}"/>
          </ac:spMkLst>
        </pc:spChg>
        <pc:spChg chg="mod">
          <ac:chgData name="Isabelle Larocque" userId="75db3b5d-89c1-4603-a408-98dc3b4643d2" providerId="ADAL" clId="{4268A30B-FDFF-4CBD-BEC4-B681DE49928B}" dt="2024-06-10T18:30:08.655" v="62" actId="207"/>
          <ac:spMkLst>
            <pc:docMk/>
            <pc:sldMk cId="3443045157" sldId="322"/>
            <ac:spMk id="10253" creationId="{C0023D32-6A75-DE84-F436-96F2DA928909}"/>
          </ac:spMkLst>
        </pc:spChg>
        <pc:spChg chg="mod">
          <ac:chgData name="Isabelle Larocque" userId="75db3b5d-89c1-4603-a408-98dc3b4643d2" providerId="ADAL" clId="{4268A30B-FDFF-4CBD-BEC4-B681DE49928B}" dt="2024-06-10T18:30:06.945" v="61" actId="207"/>
          <ac:spMkLst>
            <pc:docMk/>
            <pc:sldMk cId="3443045157" sldId="322"/>
            <ac:spMk id="10254" creationId="{A2BCB0C8-EC2E-AE04-0537-9A28C5A7EB29}"/>
          </ac:spMkLst>
        </pc:spChg>
      </pc:sldChg>
      <pc:sldChg chg="modSp add mod">
        <pc:chgData name="Isabelle Larocque" userId="75db3b5d-89c1-4603-a408-98dc3b4643d2" providerId="ADAL" clId="{4268A30B-FDFF-4CBD-BEC4-B681DE49928B}" dt="2024-06-10T18:17:00.937" v="2" actId="14100"/>
        <pc:sldMkLst>
          <pc:docMk/>
          <pc:sldMk cId="0" sldId="357"/>
        </pc:sldMkLst>
        <pc:spChg chg="mod">
          <ac:chgData name="Isabelle Larocque" userId="75db3b5d-89c1-4603-a408-98dc3b4643d2" providerId="ADAL" clId="{4268A30B-FDFF-4CBD-BEC4-B681DE49928B}" dt="2024-06-10T18:17:00.937" v="2" actId="14100"/>
          <ac:spMkLst>
            <pc:docMk/>
            <pc:sldMk cId="0" sldId="357"/>
            <ac:spMk id="8196" creationId="{63595280-89C1-64BB-1872-E18B277B3177}"/>
          </ac:spMkLst>
        </pc:spChg>
      </pc:sldChg>
      <pc:sldChg chg="modSp add mod">
        <pc:chgData name="Isabelle Larocque" userId="75db3b5d-89c1-4603-a408-98dc3b4643d2" providerId="ADAL" clId="{4268A30B-FDFF-4CBD-BEC4-B681DE49928B}" dt="2024-06-10T18:18:07.161" v="12" actId="207"/>
        <pc:sldMkLst>
          <pc:docMk/>
          <pc:sldMk cId="376658529" sldId="358"/>
        </pc:sldMkLst>
        <pc:spChg chg="mod">
          <ac:chgData name="Isabelle Larocque" userId="75db3b5d-89c1-4603-a408-98dc3b4643d2" providerId="ADAL" clId="{4268A30B-FDFF-4CBD-BEC4-B681DE49928B}" dt="2024-06-10T18:18:07.161" v="12" actId="207"/>
          <ac:spMkLst>
            <pc:docMk/>
            <pc:sldMk cId="376658529" sldId="358"/>
            <ac:spMk id="2" creationId="{1CE0FDEF-7A95-A452-090B-B336D93FB454}"/>
          </ac:spMkLst>
        </pc:spChg>
        <pc:spChg chg="mod">
          <ac:chgData name="Isabelle Larocque" userId="75db3b5d-89c1-4603-a408-98dc3b4643d2" providerId="ADAL" clId="{4268A30B-FDFF-4CBD-BEC4-B681DE49928B}" dt="2024-06-10T18:18:01.599" v="11" actId="2711"/>
          <ac:spMkLst>
            <pc:docMk/>
            <pc:sldMk cId="376658529" sldId="358"/>
            <ac:spMk id="10244" creationId="{D7429035-0700-47D3-F68C-9D0BBCB534BB}"/>
          </ac:spMkLst>
        </pc:spChg>
      </pc:sldChg>
      <pc:sldChg chg="modSp add mod">
        <pc:chgData name="Isabelle Larocque" userId="75db3b5d-89c1-4603-a408-98dc3b4643d2" providerId="ADAL" clId="{4268A30B-FDFF-4CBD-BEC4-B681DE49928B}" dt="2024-06-10T18:29:23.406" v="55" actId="1582"/>
        <pc:sldMkLst>
          <pc:docMk/>
          <pc:sldMk cId="988587062" sldId="359"/>
        </pc:sldMkLst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2" creationId="{FF9317CC-88DC-72EB-39A6-4E09D130B47C}"/>
          </ac:spMkLst>
        </pc:spChg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3" creationId="{9ACFA5E2-367C-FA06-DC97-5EE806965D38}"/>
          </ac:spMkLst>
        </pc:spChg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4" creationId="{A4CC328C-D88C-5B06-E0D8-012582964ADB}"/>
          </ac:spMkLst>
        </pc:spChg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8" creationId="{06B80C22-6F5D-5517-ABCB-79200D9E7841}"/>
          </ac:spMkLst>
        </pc:spChg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9" creationId="{05C1FEF3-AFC4-3E6D-4780-65FB52D461F5}"/>
          </ac:spMkLst>
        </pc:spChg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10" creationId="{AB8F7269-B66D-8198-6193-28446AF1443B}"/>
          </ac:spMkLst>
        </pc:spChg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11" creationId="{80D2B9E3-6651-1431-8B05-05200B25C488}"/>
          </ac:spMkLst>
        </pc:spChg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12" creationId="{30C17CA1-6C07-72EC-3CB3-F042659103BC}"/>
          </ac:spMkLst>
        </pc:spChg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13" creationId="{8CCC2B32-7987-7D1D-C50E-0A4ADA9098D1}"/>
          </ac:spMkLst>
        </pc:spChg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14" creationId="{BC1E84CB-D110-5438-176C-915DF66ECA4B}"/>
          </ac:spMkLst>
        </pc:spChg>
        <pc:spChg chg="mod">
          <ac:chgData name="Isabelle Larocque" userId="75db3b5d-89c1-4603-a408-98dc3b4643d2" providerId="ADAL" clId="{4268A30B-FDFF-4CBD-BEC4-B681DE49928B}" dt="2024-06-10T18:28:34.233" v="41" actId="2711"/>
          <ac:spMkLst>
            <pc:docMk/>
            <pc:sldMk cId="988587062" sldId="359"/>
            <ac:spMk id="10243" creationId="{BF785BCD-4D90-F59A-F8DE-5747A181C490}"/>
          </ac:spMkLst>
        </pc:spChg>
        <pc:graphicFrameChg chg="mod">
          <ac:chgData name="Isabelle Larocque" userId="75db3b5d-89c1-4603-a408-98dc3b4643d2" providerId="ADAL" clId="{4268A30B-FDFF-4CBD-BEC4-B681DE49928B}" dt="2024-06-10T18:28:59.928" v="48" actId="2711"/>
          <ac:graphicFrameMkLst>
            <pc:docMk/>
            <pc:sldMk cId="988587062" sldId="359"/>
            <ac:graphicFrameMk id="6" creationId="{88166255-F382-E8FD-F21D-AB7950B407FB}"/>
          </ac:graphicFrameMkLst>
        </pc:graphicFrameChg>
        <pc:graphicFrameChg chg="mod">
          <ac:chgData name="Isabelle Larocque" userId="75db3b5d-89c1-4603-a408-98dc3b4643d2" providerId="ADAL" clId="{4268A30B-FDFF-4CBD-BEC4-B681DE49928B}" dt="2024-06-10T18:29:16.284" v="53" actId="2711"/>
          <ac:graphicFrameMkLst>
            <pc:docMk/>
            <pc:sldMk cId="988587062" sldId="359"/>
            <ac:graphicFrameMk id="7" creationId="{7B5DEBBB-4256-43F6-F8B3-3A630912EB39}"/>
          </ac:graphicFrameMkLst>
        </pc:graphicFrameChg>
        <pc:cxnChg chg="mod">
          <ac:chgData name="Isabelle Larocque" userId="75db3b5d-89c1-4603-a408-98dc3b4643d2" providerId="ADAL" clId="{4268A30B-FDFF-4CBD-BEC4-B681DE49928B}" dt="2024-06-10T18:28:34.233" v="41" actId="2711"/>
          <ac:cxnSpMkLst>
            <pc:docMk/>
            <pc:sldMk cId="988587062" sldId="359"/>
            <ac:cxnSpMk id="5" creationId="{D6C9DFFC-A808-AE8D-E698-2D0708B82014}"/>
          </ac:cxnSpMkLst>
        </pc:cxnChg>
        <pc:cxnChg chg="mod">
          <ac:chgData name="Isabelle Larocque" userId="75db3b5d-89c1-4603-a408-98dc3b4643d2" providerId="ADAL" clId="{4268A30B-FDFF-4CBD-BEC4-B681DE49928B}" dt="2024-06-10T18:29:23.406" v="55" actId="1582"/>
          <ac:cxnSpMkLst>
            <pc:docMk/>
            <pc:sldMk cId="988587062" sldId="359"/>
            <ac:cxnSpMk id="15" creationId="{96CE5E72-CD2A-3A31-72C9-EC1A85C1D438}"/>
          </ac:cxnSpMkLst>
        </pc:cxnChg>
      </pc:sldChg>
      <pc:sldChg chg="modSp add del mod">
        <pc:chgData name="Isabelle Larocque" userId="75db3b5d-89c1-4603-a408-98dc3b4643d2" providerId="ADAL" clId="{4268A30B-FDFF-4CBD-BEC4-B681DE49928B}" dt="2024-06-10T18:32:21.018" v="86" actId="47"/>
        <pc:sldMkLst>
          <pc:docMk/>
          <pc:sldMk cId="3369447350" sldId="360"/>
        </pc:sldMkLst>
        <pc:spChg chg="mod">
          <ac:chgData name="Isabelle Larocque" userId="75db3b5d-89c1-4603-a408-98dc3b4643d2" providerId="ADAL" clId="{4268A30B-FDFF-4CBD-BEC4-B681DE49928B}" dt="2024-06-10T18:30:52.168" v="72" actId="27636"/>
          <ac:spMkLst>
            <pc:docMk/>
            <pc:sldMk cId="3369447350" sldId="360"/>
            <ac:spMk id="10242" creationId="{01624EFC-16FA-8E85-52AA-2A395D78ADD9}"/>
          </ac:spMkLst>
        </pc:spChg>
        <pc:graphicFrameChg chg="mod">
          <ac:chgData name="Isabelle Larocque" userId="75db3b5d-89c1-4603-a408-98dc3b4643d2" providerId="ADAL" clId="{4268A30B-FDFF-4CBD-BEC4-B681DE49928B}" dt="2024-06-10T18:31:43.331" v="78" actId="207"/>
          <ac:graphicFrameMkLst>
            <pc:docMk/>
            <pc:sldMk cId="3369447350" sldId="360"/>
            <ac:graphicFrameMk id="10246" creationId="{EA5FED82-77D3-CA1B-1F9A-57398562942C}"/>
          </ac:graphicFrameMkLst>
        </pc:graphicFrameChg>
      </pc:sldChg>
      <pc:sldChg chg="modSp add mod">
        <pc:chgData name="Isabelle Larocque" userId="75db3b5d-89c1-4603-a408-98dc3b4643d2" providerId="ADAL" clId="{4268A30B-FDFF-4CBD-BEC4-B681DE49928B}" dt="2024-06-10T18:32:48.819" v="93" actId="2711"/>
        <pc:sldMkLst>
          <pc:docMk/>
          <pc:sldMk cId="2179448419" sldId="361"/>
        </pc:sldMkLst>
        <pc:spChg chg="mod">
          <ac:chgData name="Isabelle Larocque" userId="75db3b5d-89c1-4603-a408-98dc3b4643d2" providerId="ADAL" clId="{4268A30B-FDFF-4CBD-BEC4-B681DE49928B}" dt="2024-06-10T18:32:48.819" v="93" actId="2711"/>
          <ac:spMkLst>
            <pc:docMk/>
            <pc:sldMk cId="2179448419" sldId="361"/>
            <ac:spMk id="10244" creationId="{D7429035-0700-47D3-F68C-9D0BBCB534BB}"/>
          </ac:spMkLst>
        </pc:spChg>
      </pc:sldChg>
      <pc:sldChg chg="modSp add mod">
        <pc:chgData name="Isabelle Larocque" userId="75db3b5d-89c1-4603-a408-98dc3b4643d2" providerId="ADAL" clId="{4268A30B-FDFF-4CBD-BEC4-B681DE49928B}" dt="2024-06-10T18:32:35.482" v="92" actId="2711"/>
        <pc:sldMkLst>
          <pc:docMk/>
          <pc:sldMk cId="4200238072" sldId="362"/>
        </pc:sldMkLst>
        <pc:spChg chg="mod">
          <ac:chgData name="Isabelle Larocque" userId="75db3b5d-89c1-4603-a408-98dc3b4643d2" providerId="ADAL" clId="{4268A30B-FDFF-4CBD-BEC4-B681DE49928B}" dt="2024-06-10T18:32:19.230" v="85" actId="27636"/>
          <ac:spMkLst>
            <pc:docMk/>
            <pc:sldMk cId="4200238072" sldId="362"/>
            <ac:spMk id="10242" creationId="{01624EFC-16FA-8E85-52AA-2A395D78ADD9}"/>
          </ac:spMkLst>
        </pc:spChg>
        <pc:graphicFrameChg chg="mod">
          <ac:chgData name="Isabelle Larocque" userId="75db3b5d-89c1-4603-a408-98dc3b4643d2" providerId="ADAL" clId="{4268A30B-FDFF-4CBD-BEC4-B681DE49928B}" dt="2024-06-10T18:32:35.482" v="92" actId="2711"/>
          <ac:graphicFrameMkLst>
            <pc:docMk/>
            <pc:sldMk cId="4200238072" sldId="362"/>
            <ac:graphicFrameMk id="10246" creationId="{EA5FED82-77D3-CA1B-1F9A-57398562942C}"/>
          </ac:graphicFrameMkLst>
        </pc:graphicFrameChg>
      </pc:sldChg>
      <pc:sldChg chg="modSp add mod">
        <pc:chgData name="Isabelle Larocque" userId="75db3b5d-89c1-4603-a408-98dc3b4643d2" providerId="ADAL" clId="{4268A30B-FDFF-4CBD-BEC4-B681DE49928B}" dt="2024-06-10T18:33:06.366" v="100" actId="27636"/>
        <pc:sldMkLst>
          <pc:docMk/>
          <pc:sldMk cId="3991054177" sldId="363"/>
        </pc:sldMkLst>
        <pc:spChg chg="mod">
          <ac:chgData name="Isabelle Larocque" userId="75db3b5d-89c1-4603-a408-98dc3b4643d2" providerId="ADAL" clId="{4268A30B-FDFF-4CBD-BEC4-B681DE49928B}" dt="2024-06-10T18:33:06.366" v="100" actId="27636"/>
          <ac:spMkLst>
            <pc:docMk/>
            <pc:sldMk cId="3991054177" sldId="363"/>
            <ac:spMk id="10242" creationId="{01624EFC-16FA-8E85-52AA-2A395D78ADD9}"/>
          </ac:spMkLst>
        </pc:spChg>
        <pc:spChg chg="mod">
          <ac:chgData name="Isabelle Larocque" userId="75db3b5d-89c1-4603-a408-98dc3b4643d2" providerId="ADAL" clId="{4268A30B-FDFF-4CBD-BEC4-B681DE49928B}" dt="2024-06-10T18:33:01.072" v="96" actId="2711"/>
          <ac:spMkLst>
            <pc:docMk/>
            <pc:sldMk cId="3991054177" sldId="363"/>
            <ac:spMk id="10244" creationId="{D7429035-0700-47D3-F68C-9D0BBCB534BB}"/>
          </ac:spMkLst>
        </pc:spChg>
      </pc:sldChg>
      <pc:sldChg chg="modSp add mod">
        <pc:chgData name="Isabelle Larocque" userId="75db3b5d-89c1-4603-a408-98dc3b4643d2" providerId="ADAL" clId="{4268A30B-FDFF-4CBD-BEC4-B681DE49928B}" dt="2024-06-10T18:33:20.895" v="102" actId="2711"/>
        <pc:sldMkLst>
          <pc:docMk/>
          <pc:sldMk cId="209118924" sldId="364"/>
        </pc:sldMkLst>
        <pc:spChg chg="mod">
          <ac:chgData name="Isabelle Larocque" userId="75db3b5d-89c1-4603-a408-98dc3b4643d2" providerId="ADAL" clId="{4268A30B-FDFF-4CBD-BEC4-B681DE49928B}" dt="2024-06-10T18:33:20.895" v="102" actId="2711"/>
          <ac:spMkLst>
            <pc:docMk/>
            <pc:sldMk cId="209118924" sldId="364"/>
            <ac:spMk id="10244" creationId="{D7429035-0700-47D3-F68C-9D0BBCB534BB}"/>
          </ac:spMkLst>
        </pc:spChg>
      </pc:sldChg>
      <pc:sldChg chg="modSp add mod">
        <pc:chgData name="Isabelle Larocque" userId="75db3b5d-89c1-4603-a408-98dc3b4643d2" providerId="ADAL" clId="{4268A30B-FDFF-4CBD-BEC4-B681DE49928B}" dt="2024-06-10T18:33:44.098" v="108"/>
        <pc:sldMkLst>
          <pc:docMk/>
          <pc:sldMk cId="4210047208" sldId="365"/>
        </pc:sldMkLst>
        <pc:spChg chg="mod">
          <ac:chgData name="Isabelle Larocque" userId="75db3b5d-89c1-4603-a408-98dc3b4643d2" providerId="ADAL" clId="{4268A30B-FDFF-4CBD-BEC4-B681DE49928B}" dt="2024-06-10T18:33:44.098" v="108"/>
          <ac:spMkLst>
            <pc:docMk/>
            <pc:sldMk cId="4210047208" sldId="365"/>
            <ac:spMk id="10244" creationId="{D7429035-0700-47D3-F68C-9D0BBCB534BB}"/>
          </ac:spMkLst>
        </pc:spChg>
      </pc:sldChg>
      <pc:sldChg chg="modSp add mod">
        <pc:chgData name="Isabelle Larocque" userId="75db3b5d-89c1-4603-a408-98dc3b4643d2" providerId="ADAL" clId="{4268A30B-FDFF-4CBD-BEC4-B681DE49928B}" dt="2024-06-10T18:34:00.290" v="110" actId="2711"/>
        <pc:sldMkLst>
          <pc:docMk/>
          <pc:sldMk cId="1238237961" sldId="366"/>
        </pc:sldMkLst>
        <pc:spChg chg="mod">
          <ac:chgData name="Isabelle Larocque" userId="75db3b5d-89c1-4603-a408-98dc3b4643d2" providerId="ADAL" clId="{4268A30B-FDFF-4CBD-BEC4-B681DE49928B}" dt="2024-06-10T18:34:00.290" v="110" actId="2711"/>
          <ac:spMkLst>
            <pc:docMk/>
            <pc:sldMk cId="1238237961" sldId="366"/>
            <ac:spMk id="10244" creationId="{D7429035-0700-47D3-F68C-9D0BBCB534BB}"/>
          </ac:spMkLst>
        </pc:spChg>
      </pc:sldChg>
      <pc:sldChg chg="modSp add mod">
        <pc:chgData name="Isabelle Larocque" userId="75db3b5d-89c1-4603-a408-98dc3b4643d2" providerId="ADAL" clId="{4268A30B-FDFF-4CBD-BEC4-B681DE49928B}" dt="2024-06-10T18:34:20.935" v="112" actId="2711"/>
        <pc:sldMkLst>
          <pc:docMk/>
          <pc:sldMk cId="56775692" sldId="367"/>
        </pc:sldMkLst>
        <pc:spChg chg="mod">
          <ac:chgData name="Isabelle Larocque" userId="75db3b5d-89c1-4603-a408-98dc3b4643d2" providerId="ADAL" clId="{4268A30B-FDFF-4CBD-BEC4-B681DE49928B}" dt="2024-06-10T18:34:20.935" v="112" actId="2711"/>
          <ac:spMkLst>
            <pc:docMk/>
            <pc:sldMk cId="56775692" sldId="367"/>
            <ac:spMk id="10244" creationId="{D7429035-0700-47D3-F68C-9D0BBCB534BB}"/>
          </ac:spMkLst>
        </pc:spChg>
      </pc:sldChg>
      <pc:sldChg chg="modSp add mod">
        <pc:chgData name="Isabelle Larocque" userId="75db3b5d-89c1-4603-a408-98dc3b4643d2" providerId="ADAL" clId="{4268A30B-FDFF-4CBD-BEC4-B681DE49928B}" dt="2024-06-10T18:35:07.011" v="124" actId="207"/>
        <pc:sldMkLst>
          <pc:docMk/>
          <pc:sldMk cId="3462011191" sldId="368"/>
        </pc:sldMkLst>
        <pc:spChg chg="mod">
          <ac:chgData name="Isabelle Larocque" userId="75db3b5d-89c1-4603-a408-98dc3b4643d2" providerId="ADAL" clId="{4268A30B-FDFF-4CBD-BEC4-B681DE49928B}" dt="2024-06-10T18:34:26.063" v="114" actId="27636"/>
          <ac:spMkLst>
            <pc:docMk/>
            <pc:sldMk cId="3462011191" sldId="368"/>
            <ac:spMk id="10242" creationId="{01624EFC-16FA-8E85-52AA-2A395D78ADD9}"/>
          </ac:spMkLst>
        </pc:spChg>
        <pc:graphicFrameChg chg="mod">
          <ac:chgData name="Isabelle Larocque" userId="75db3b5d-89c1-4603-a408-98dc3b4643d2" providerId="ADAL" clId="{4268A30B-FDFF-4CBD-BEC4-B681DE49928B}" dt="2024-06-10T18:35:07.011" v="124" actId="207"/>
          <ac:graphicFrameMkLst>
            <pc:docMk/>
            <pc:sldMk cId="3462011191" sldId="368"/>
            <ac:graphicFrameMk id="10246" creationId="{EA5FED82-77D3-CA1B-1F9A-57398562942C}"/>
          </ac:graphicFrameMkLst>
        </pc:graphicFrameChg>
      </pc:sldChg>
      <pc:sldChg chg="modSp add mod">
        <pc:chgData name="Isabelle Larocque" userId="75db3b5d-89c1-4603-a408-98dc3b4643d2" providerId="ADAL" clId="{4268A30B-FDFF-4CBD-BEC4-B681DE49928B}" dt="2024-06-10T18:35:46.019" v="132" actId="14100"/>
        <pc:sldMkLst>
          <pc:docMk/>
          <pc:sldMk cId="0" sldId="369"/>
        </pc:sldMkLst>
        <pc:spChg chg="mod">
          <ac:chgData name="Isabelle Larocque" userId="75db3b5d-89c1-4603-a408-98dc3b4643d2" providerId="ADAL" clId="{4268A30B-FDFF-4CBD-BEC4-B681DE49928B}" dt="2024-06-10T18:35:46.019" v="132" actId="14100"/>
          <ac:spMkLst>
            <pc:docMk/>
            <pc:sldMk cId="0" sldId="369"/>
            <ac:spMk id="9219" creationId="{B377BEFE-BCC4-4242-34BC-57536A67F981}"/>
          </ac:spMkLst>
        </pc:spChg>
      </pc:sldChg>
    </pc:docChg>
  </pc:docChgLst>
</pc:chgInfo>
</file>

<file path=ppt/comments/modernComment_142_CD38B32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21A6984-5C75-49DE-87A8-03E44F391FB6}" authorId="{67CFF01C-D3CE-36F0-18DB-564E4D44C6C5}" created="2024-06-05T23:41:57.39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43045157" sldId="322"/>
      <ac:spMk id="4" creationId="{A4CC328C-D88C-5B06-E0D8-012582964ADB}"/>
    </ac:deMkLst>
    <p188:replyLst>
      <p188:reply id="{B0A7BF1E-3E8E-4611-9F44-8210B4533785}" authorId="{45FB3871-D45D-A129-11B6-6FEFA492BE1F}" created="2024-06-09T11:52:48.668">
        <p188:txBody>
          <a:bodyPr/>
          <a:lstStyle/>
          <a:p>
            <a:r>
              <a:rPr lang="en-CA"/>
              <a:t>See what you think. I put animation in so you can introduce each component. See what you think of the timing - ultimately, the community would pick what timing wors for their service providers / survey teams.</a:t>
            </a:r>
          </a:p>
        </p188:txBody>
      </p188:reply>
    </p188:replyLst>
    <p188:txBody>
      <a:bodyPr/>
      <a:lstStyle/>
      <a:p>
        <a:r>
          <a:rPr lang="en-CA"/>
          <a:t>Patrick, this slide is the place holder for this heading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EFA9F-5896-4BDE-9073-AE5CD5DF6F9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1CE411-EE5C-4788-B3C8-4271DD64AC25}">
      <dgm:prSet/>
      <dgm:spPr/>
      <dgm:t>
        <a:bodyPr/>
        <a:lstStyle/>
        <a:p>
          <a:r>
            <a:rPr lang="en-CA" dirty="0">
              <a:latin typeface="Century Gothic" panose="020B0502020202020204" pitchFamily="34" charset="0"/>
            </a:rPr>
            <a:t>Le Sondage sur </a:t>
          </a:r>
          <a:r>
            <a:rPr lang="en-CA" dirty="0" err="1">
              <a:latin typeface="Century Gothic" panose="020B0502020202020204" pitchFamily="34" charset="0"/>
            </a:rPr>
            <a:t>l’itinérance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peut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être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mené</a:t>
          </a:r>
          <a:r>
            <a:rPr lang="en-CA" dirty="0">
              <a:latin typeface="Century Gothic" panose="020B0502020202020204" pitchFamily="34" charset="0"/>
            </a:rPr>
            <a:t> au </a:t>
          </a:r>
          <a:r>
            <a:rPr lang="en-CA" dirty="0" err="1">
              <a:latin typeface="Century Gothic" panose="020B0502020202020204" pitchFamily="34" charset="0"/>
            </a:rPr>
            <a:t>cours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une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période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maximale</a:t>
          </a:r>
          <a:r>
            <a:rPr lang="en-CA" dirty="0">
              <a:latin typeface="Century Gothic" panose="020B0502020202020204" pitchFamily="34" charset="0"/>
            </a:rPr>
            <a:t> d’un </a:t>
          </a:r>
          <a:r>
            <a:rPr lang="en-CA" dirty="0" err="1">
              <a:latin typeface="Century Gothic" panose="020B0502020202020204" pitchFamily="34" charset="0"/>
            </a:rPr>
            <a:t>mois</a:t>
          </a:r>
          <a:r>
            <a:rPr lang="en-CA" dirty="0">
              <a:latin typeface="Century Gothic" panose="020B0502020202020204" pitchFamily="34" charset="0"/>
            </a:rPr>
            <a:t>. </a:t>
          </a:r>
          <a:endParaRPr lang="en-US" dirty="0">
            <a:latin typeface="Century Gothic" panose="020B0502020202020204" pitchFamily="34" charset="0"/>
          </a:endParaRPr>
        </a:p>
      </dgm:t>
    </dgm:pt>
    <dgm:pt modelId="{8751DB36-E060-48D0-BF2B-2BB2636EE057}" type="parTrans" cxnId="{2413CF42-7538-4177-9977-EAD94BA3E697}">
      <dgm:prSet/>
      <dgm:spPr/>
      <dgm:t>
        <a:bodyPr/>
        <a:lstStyle/>
        <a:p>
          <a:endParaRPr lang="en-US"/>
        </a:p>
      </dgm:t>
    </dgm:pt>
    <dgm:pt modelId="{D28EB89E-091D-4FCF-8079-316E4980CAA8}" type="sibTrans" cxnId="{2413CF42-7538-4177-9977-EAD94BA3E697}">
      <dgm:prSet/>
      <dgm:spPr/>
      <dgm:t>
        <a:bodyPr/>
        <a:lstStyle/>
        <a:p>
          <a:endParaRPr lang="en-US"/>
        </a:p>
      </dgm:t>
    </dgm:pt>
    <dgm:pt modelId="{1722F68D-E6BF-4384-BE46-90D82F2E6048}">
      <dgm:prSet/>
      <dgm:spPr>
        <a:solidFill>
          <a:srgbClr val="E1CDCC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Il </a:t>
          </a:r>
          <a:r>
            <a:rPr lang="en-CA" dirty="0" err="1">
              <a:latin typeface="Century Gothic" panose="020B0502020202020204" pitchFamily="34" charset="0"/>
            </a:rPr>
            <a:t>est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fortement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encouragé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d’entamer</a:t>
          </a:r>
          <a:r>
            <a:rPr lang="en-CA" dirty="0">
              <a:latin typeface="Century Gothic" panose="020B0502020202020204" pitchFamily="34" charset="0"/>
            </a:rPr>
            <a:t> la tenue des sondages le jour de </a:t>
          </a:r>
          <a:r>
            <a:rPr lang="en-CA" dirty="0" err="1">
              <a:latin typeface="Century Gothic" panose="020B0502020202020204" pitchFamily="34" charset="0"/>
            </a:rPr>
            <a:t>votre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énumération</a:t>
          </a:r>
          <a:r>
            <a:rPr lang="en-CA" dirty="0">
              <a:latin typeface="Century Gothic" panose="020B0502020202020204" pitchFamily="34" charset="0"/>
            </a:rPr>
            <a:t>. </a:t>
          </a:r>
          <a:endParaRPr lang="en-US" dirty="0">
            <a:latin typeface="Century Gothic" panose="020B0502020202020204" pitchFamily="34" charset="0"/>
          </a:endParaRPr>
        </a:p>
      </dgm:t>
    </dgm:pt>
    <dgm:pt modelId="{DE81204B-207C-48BB-9558-B7A76DF36B76}" type="parTrans" cxnId="{BF1093E9-4240-4416-8264-DDF135348799}">
      <dgm:prSet/>
      <dgm:spPr/>
      <dgm:t>
        <a:bodyPr/>
        <a:lstStyle/>
        <a:p>
          <a:endParaRPr lang="en-US"/>
        </a:p>
      </dgm:t>
    </dgm:pt>
    <dgm:pt modelId="{8A86A568-10CF-4EA9-9BE4-94FD95E7B205}" type="sibTrans" cxnId="{BF1093E9-4240-4416-8264-DDF135348799}">
      <dgm:prSet/>
      <dgm:spPr/>
      <dgm:t>
        <a:bodyPr/>
        <a:lstStyle/>
        <a:p>
          <a:endParaRPr lang="en-US"/>
        </a:p>
      </dgm:t>
    </dgm:pt>
    <dgm:pt modelId="{34B5FA39-A213-44F4-8A2C-173E23A81E82}" type="pres">
      <dgm:prSet presAssocID="{8E4EFA9F-5896-4BDE-9073-AE5CD5DF6F9D}" presName="root" presStyleCnt="0">
        <dgm:presLayoutVars>
          <dgm:dir/>
          <dgm:resizeHandles val="exact"/>
        </dgm:presLayoutVars>
      </dgm:prSet>
      <dgm:spPr/>
    </dgm:pt>
    <dgm:pt modelId="{D2DF2927-5849-430A-B5D8-8E1909583135}" type="pres">
      <dgm:prSet presAssocID="{431CE411-EE5C-4788-B3C8-4271DD64AC25}" presName="compNode" presStyleCnt="0"/>
      <dgm:spPr/>
    </dgm:pt>
    <dgm:pt modelId="{ACAFEDA7-B6B7-4978-A4F0-54881F0DE4C1}" type="pres">
      <dgm:prSet presAssocID="{431CE411-EE5C-4788-B3C8-4271DD64AC25}" presName="bgRect" presStyleLbl="bgShp" presStyleIdx="0" presStyleCnt="2"/>
      <dgm:spPr>
        <a:solidFill>
          <a:srgbClr val="E1CDCC"/>
        </a:solidFill>
      </dgm:spPr>
    </dgm:pt>
    <dgm:pt modelId="{540EAAD1-3077-4B09-AB39-7283621C4E26}" type="pres">
      <dgm:prSet presAssocID="{431CE411-EE5C-4788-B3C8-4271DD64AC2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ipboard Mixed with solid fill"/>
        </a:ext>
      </dgm:extLst>
    </dgm:pt>
    <dgm:pt modelId="{B2E79324-F4B7-4BDA-985E-064966DC89E6}" type="pres">
      <dgm:prSet presAssocID="{431CE411-EE5C-4788-B3C8-4271DD64AC25}" presName="spaceRect" presStyleCnt="0"/>
      <dgm:spPr/>
    </dgm:pt>
    <dgm:pt modelId="{3DA22109-9583-4C59-A9EE-F74830D12FD4}" type="pres">
      <dgm:prSet presAssocID="{431CE411-EE5C-4788-B3C8-4271DD64AC25}" presName="parTx" presStyleLbl="revTx" presStyleIdx="0" presStyleCnt="2">
        <dgm:presLayoutVars>
          <dgm:chMax val="0"/>
          <dgm:chPref val="0"/>
        </dgm:presLayoutVars>
      </dgm:prSet>
      <dgm:spPr/>
    </dgm:pt>
    <dgm:pt modelId="{331B5256-01F5-44D1-967F-6E73FD527456}" type="pres">
      <dgm:prSet presAssocID="{D28EB89E-091D-4FCF-8079-316E4980CAA8}" presName="sibTrans" presStyleCnt="0"/>
      <dgm:spPr/>
    </dgm:pt>
    <dgm:pt modelId="{B705F17B-6286-4E1E-A5BA-2C1C6D7B13EE}" type="pres">
      <dgm:prSet presAssocID="{1722F68D-E6BF-4384-BE46-90D82F2E6048}" presName="compNode" presStyleCnt="0"/>
      <dgm:spPr/>
    </dgm:pt>
    <dgm:pt modelId="{5EBFCA2D-91DD-4305-962F-CEF350C00347}" type="pres">
      <dgm:prSet presAssocID="{1722F68D-E6BF-4384-BE46-90D82F2E6048}" presName="bgRect" presStyleLbl="bgShp" presStyleIdx="1" presStyleCnt="2"/>
      <dgm:spPr>
        <a:solidFill>
          <a:srgbClr val="E1CDCC"/>
        </a:solidFill>
      </dgm:spPr>
    </dgm:pt>
    <dgm:pt modelId="{E4300A41-256C-412D-A257-C76F83EC0207}" type="pres">
      <dgm:prSet presAssocID="{1722F68D-E6BF-4384-BE46-90D82F2E604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with solid fill"/>
        </a:ext>
      </dgm:extLst>
    </dgm:pt>
    <dgm:pt modelId="{D8F98BCE-AA02-405E-8FB6-4FC41ACF7B3E}" type="pres">
      <dgm:prSet presAssocID="{1722F68D-E6BF-4384-BE46-90D82F2E6048}" presName="spaceRect" presStyleCnt="0"/>
      <dgm:spPr/>
    </dgm:pt>
    <dgm:pt modelId="{BA99E4FD-9606-444F-A9DC-72B9EE13AEA7}" type="pres">
      <dgm:prSet presAssocID="{1722F68D-E6BF-4384-BE46-90D82F2E604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413CF42-7538-4177-9977-EAD94BA3E697}" srcId="{8E4EFA9F-5896-4BDE-9073-AE5CD5DF6F9D}" destId="{431CE411-EE5C-4788-B3C8-4271DD64AC25}" srcOrd="0" destOrd="0" parTransId="{8751DB36-E060-48D0-BF2B-2BB2636EE057}" sibTransId="{D28EB89E-091D-4FCF-8079-316E4980CAA8}"/>
    <dgm:cxn modelId="{622F9FBB-B9BD-4711-90A9-E2EB406FAD4F}" type="presOf" srcId="{431CE411-EE5C-4788-B3C8-4271DD64AC25}" destId="{3DA22109-9583-4C59-A9EE-F74830D12FD4}" srcOrd="0" destOrd="0" presId="urn:microsoft.com/office/officeart/2018/2/layout/IconVerticalSolidList"/>
    <dgm:cxn modelId="{97E084C8-996E-425F-A093-C8355912B049}" type="presOf" srcId="{8E4EFA9F-5896-4BDE-9073-AE5CD5DF6F9D}" destId="{34B5FA39-A213-44F4-8A2C-173E23A81E82}" srcOrd="0" destOrd="0" presId="urn:microsoft.com/office/officeart/2018/2/layout/IconVerticalSolidList"/>
    <dgm:cxn modelId="{BF1093E9-4240-4416-8264-DDF135348799}" srcId="{8E4EFA9F-5896-4BDE-9073-AE5CD5DF6F9D}" destId="{1722F68D-E6BF-4384-BE46-90D82F2E6048}" srcOrd="1" destOrd="0" parTransId="{DE81204B-207C-48BB-9558-B7A76DF36B76}" sibTransId="{8A86A568-10CF-4EA9-9BE4-94FD95E7B205}"/>
    <dgm:cxn modelId="{4F3D26FE-048C-45A1-8C6D-CE401E56C880}" type="presOf" srcId="{1722F68D-E6BF-4384-BE46-90D82F2E6048}" destId="{BA99E4FD-9606-444F-A9DC-72B9EE13AEA7}" srcOrd="0" destOrd="0" presId="urn:microsoft.com/office/officeart/2018/2/layout/IconVerticalSolidList"/>
    <dgm:cxn modelId="{A7342BA3-CE79-4D6A-BBE2-8CC76D90A352}" type="presParOf" srcId="{34B5FA39-A213-44F4-8A2C-173E23A81E82}" destId="{D2DF2927-5849-430A-B5D8-8E1909583135}" srcOrd="0" destOrd="0" presId="urn:microsoft.com/office/officeart/2018/2/layout/IconVerticalSolidList"/>
    <dgm:cxn modelId="{9EBCF773-F4A4-484B-B0E5-7293945DB146}" type="presParOf" srcId="{D2DF2927-5849-430A-B5D8-8E1909583135}" destId="{ACAFEDA7-B6B7-4978-A4F0-54881F0DE4C1}" srcOrd="0" destOrd="0" presId="urn:microsoft.com/office/officeart/2018/2/layout/IconVerticalSolidList"/>
    <dgm:cxn modelId="{E0B6D4CA-A661-40FA-A415-F6FBE413BF32}" type="presParOf" srcId="{D2DF2927-5849-430A-B5D8-8E1909583135}" destId="{540EAAD1-3077-4B09-AB39-7283621C4E26}" srcOrd="1" destOrd="0" presId="urn:microsoft.com/office/officeart/2018/2/layout/IconVerticalSolidList"/>
    <dgm:cxn modelId="{4C2442E1-D8D5-4A87-8BFF-2DA04759218A}" type="presParOf" srcId="{D2DF2927-5849-430A-B5D8-8E1909583135}" destId="{B2E79324-F4B7-4BDA-985E-064966DC89E6}" srcOrd="2" destOrd="0" presId="urn:microsoft.com/office/officeart/2018/2/layout/IconVerticalSolidList"/>
    <dgm:cxn modelId="{01D36B01-A96F-4C76-AA00-C2F7BA869998}" type="presParOf" srcId="{D2DF2927-5849-430A-B5D8-8E1909583135}" destId="{3DA22109-9583-4C59-A9EE-F74830D12FD4}" srcOrd="3" destOrd="0" presId="urn:microsoft.com/office/officeart/2018/2/layout/IconVerticalSolidList"/>
    <dgm:cxn modelId="{DF857964-AFAF-4A3B-A089-D617D61E92FA}" type="presParOf" srcId="{34B5FA39-A213-44F4-8A2C-173E23A81E82}" destId="{331B5256-01F5-44D1-967F-6E73FD527456}" srcOrd="1" destOrd="0" presId="urn:microsoft.com/office/officeart/2018/2/layout/IconVerticalSolidList"/>
    <dgm:cxn modelId="{E132683C-C89A-40B8-B388-09B200A603E3}" type="presParOf" srcId="{34B5FA39-A213-44F4-8A2C-173E23A81E82}" destId="{B705F17B-6286-4E1E-A5BA-2C1C6D7B13EE}" srcOrd="2" destOrd="0" presId="urn:microsoft.com/office/officeart/2018/2/layout/IconVerticalSolidList"/>
    <dgm:cxn modelId="{6FDEE892-ECA6-4B4C-B488-1184E2BA831F}" type="presParOf" srcId="{B705F17B-6286-4E1E-A5BA-2C1C6D7B13EE}" destId="{5EBFCA2D-91DD-4305-962F-CEF350C00347}" srcOrd="0" destOrd="0" presId="urn:microsoft.com/office/officeart/2018/2/layout/IconVerticalSolidList"/>
    <dgm:cxn modelId="{B9ABA7C1-4ADB-45BE-B860-1AE9C12D2C9F}" type="presParOf" srcId="{B705F17B-6286-4E1E-A5BA-2C1C6D7B13EE}" destId="{E4300A41-256C-412D-A257-C76F83EC0207}" srcOrd="1" destOrd="0" presId="urn:microsoft.com/office/officeart/2018/2/layout/IconVerticalSolidList"/>
    <dgm:cxn modelId="{A0A5B9E6-5890-42F9-A698-7DC0B086487F}" type="presParOf" srcId="{B705F17B-6286-4E1E-A5BA-2C1C6D7B13EE}" destId="{D8F98BCE-AA02-405E-8FB6-4FC41ACF7B3E}" srcOrd="2" destOrd="0" presId="urn:microsoft.com/office/officeart/2018/2/layout/IconVerticalSolidList"/>
    <dgm:cxn modelId="{6BA2F25D-F9C6-470A-8840-25B4974F2643}" type="presParOf" srcId="{B705F17B-6286-4E1E-A5BA-2C1C6D7B13EE}" destId="{BA99E4FD-9606-444F-A9DC-72B9EE13AEA7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949978-430B-422E-82E3-466B7D46ECC9}" type="doc">
      <dgm:prSet loTypeId="urn:microsoft.com/office/officeart/2005/8/layout/hChevron3" loCatId="process" qsTypeId="urn:microsoft.com/office/officeart/2005/8/quickstyle/simple1" qsCatId="simple" csTypeId="urn:microsoft.com/office/officeart/2005/8/colors/accent1_3" csCatId="accent1" phldr="1"/>
      <dgm:spPr/>
    </dgm:pt>
    <dgm:pt modelId="{E4273CC1-173E-476A-BC30-3695F84370E7}">
      <dgm:prSet phldrT="[Text]"/>
      <dgm:spPr>
        <a:solidFill>
          <a:srgbClr val="952A0C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20 h</a:t>
          </a:r>
        </a:p>
      </dgm:t>
    </dgm:pt>
    <dgm:pt modelId="{B4942B0F-C635-44FD-9589-7A96446F1B14}" type="parTrans" cxnId="{39663C7E-C2E1-48BE-A98B-AB05A33FDA7E}">
      <dgm:prSet/>
      <dgm:spPr/>
      <dgm:t>
        <a:bodyPr/>
        <a:lstStyle/>
        <a:p>
          <a:endParaRPr lang="en-CA"/>
        </a:p>
      </dgm:t>
    </dgm:pt>
    <dgm:pt modelId="{CB6A1F4D-88CA-48B0-8B59-E379965D3ECF}" type="sibTrans" cxnId="{39663C7E-C2E1-48BE-A98B-AB05A33FDA7E}">
      <dgm:prSet/>
      <dgm:spPr/>
      <dgm:t>
        <a:bodyPr/>
        <a:lstStyle/>
        <a:p>
          <a:endParaRPr lang="en-CA"/>
        </a:p>
      </dgm:t>
    </dgm:pt>
    <dgm:pt modelId="{76386908-CD7F-4F5D-B492-78CD3FC94BF2}">
      <dgm:prSet phldrT="[Text]"/>
      <dgm:spPr>
        <a:solidFill>
          <a:srgbClr val="B23A1E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21 h</a:t>
          </a:r>
        </a:p>
      </dgm:t>
    </dgm:pt>
    <dgm:pt modelId="{28403AD8-AEF2-4150-AD9E-19D3A128390B}" type="parTrans" cxnId="{84167194-DC7E-4E20-8310-7B79B179624C}">
      <dgm:prSet/>
      <dgm:spPr/>
      <dgm:t>
        <a:bodyPr/>
        <a:lstStyle/>
        <a:p>
          <a:endParaRPr lang="en-CA"/>
        </a:p>
      </dgm:t>
    </dgm:pt>
    <dgm:pt modelId="{B5DAAF8B-F19E-47C1-952E-7CCA4DEC9413}" type="sibTrans" cxnId="{84167194-DC7E-4E20-8310-7B79B179624C}">
      <dgm:prSet/>
      <dgm:spPr/>
      <dgm:t>
        <a:bodyPr/>
        <a:lstStyle/>
        <a:p>
          <a:endParaRPr lang="en-CA"/>
        </a:p>
      </dgm:t>
    </dgm:pt>
    <dgm:pt modelId="{897BDC6B-277A-43DC-9BF5-C3C96F5EAC54}">
      <dgm:prSet phldrT="[Text]"/>
      <dgm:spPr>
        <a:solidFill>
          <a:srgbClr val="C84C37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22 h</a:t>
          </a:r>
        </a:p>
      </dgm:t>
    </dgm:pt>
    <dgm:pt modelId="{93A41B65-40CF-4A6B-A40F-2644E39D7059}" type="parTrans" cxnId="{DE0340D8-FA4F-4BB3-99F9-4320CA30B9E5}">
      <dgm:prSet/>
      <dgm:spPr/>
      <dgm:t>
        <a:bodyPr/>
        <a:lstStyle/>
        <a:p>
          <a:endParaRPr lang="en-CA"/>
        </a:p>
      </dgm:t>
    </dgm:pt>
    <dgm:pt modelId="{65E52C43-3BC3-4E07-B454-85D3D8A095A9}" type="sibTrans" cxnId="{DE0340D8-FA4F-4BB3-99F9-4320CA30B9E5}">
      <dgm:prSet/>
      <dgm:spPr/>
      <dgm:t>
        <a:bodyPr/>
        <a:lstStyle/>
        <a:p>
          <a:endParaRPr lang="en-CA"/>
        </a:p>
      </dgm:t>
    </dgm:pt>
    <dgm:pt modelId="{3B54EAC2-B8BF-4A9E-9117-D877A3B7865C}">
      <dgm:prSet phldrT="[Text]"/>
      <dgm:spPr>
        <a:solidFill>
          <a:srgbClr val="C47469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23 h</a:t>
          </a:r>
        </a:p>
      </dgm:t>
    </dgm:pt>
    <dgm:pt modelId="{922A44AD-E9D7-4E78-8567-455C5B97872C}" type="parTrans" cxnId="{0CFCA946-C5D1-4B7B-8EA0-32A6DC941071}">
      <dgm:prSet/>
      <dgm:spPr/>
      <dgm:t>
        <a:bodyPr/>
        <a:lstStyle/>
        <a:p>
          <a:endParaRPr lang="en-CA"/>
        </a:p>
      </dgm:t>
    </dgm:pt>
    <dgm:pt modelId="{8E599AA4-7E95-45CD-83C5-486D00BE2856}" type="sibTrans" cxnId="{0CFCA946-C5D1-4B7B-8EA0-32A6DC941071}">
      <dgm:prSet/>
      <dgm:spPr/>
      <dgm:t>
        <a:bodyPr/>
        <a:lstStyle/>
        <a:p>
          <a:endParaRPr lang="en-CA"/>
        </a:p>
      </dgm:t>
    </dgm:pt>
    <dgm:pt modelId="{AA28597D-1E72-430A-A030-B5F507B975D5}">
      <dgm:prSet phldrT="[Text]"/>
      <dgm:spPr>
        <a:solidFill>
          <a:srgbClr val="C69996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Fin</a:t>
          </a:r>
        </a:p>
      </dgm:t>
    </dgm:pt>
    <dgm:pt modelId="{45722A1A-28D8-4FFA-8539-F3DE9C363FF8}" type="parTrans" cxnId="{9500EB2A-4E42-4E0F-8416-B7CFA441AA2C}">
      <dgm:prSet/>
      <dgm:spPr/>
      <dgm:t>
        <a:bodyPr/>
        <a:lstStyle/>
        <a:p>
          <a:endParaRPr lang="en-CA"/>
        </a:p>
      </dgm:t>
    </dgm:pt>
    <dgm:pt modelId="{D1A24BF7-183C-411D-9653-59C0A8D32422}" type="sibTrans" cxnId="{9500EB2A-4E42-4E0F-8416-B7CFA441AA2C}">
      <dgm:prSet/>
      <dgm:spPr/>
      <dgm:t>
        <a:bodyPr/>
        <a:lstStyle/>
        <a:p>
          <a:endParaRPr lang="en-CA"/>
        </a:p>
      </dgm:t>
    </dgm:pt>
    <dgm:pt modelId="{1021A302-94F9-4739-96E1-74F581C1CD6D}" type="pres">
      <dgm:prSet presAssocID="{19949978-430B-422E-82E3-466B7D46ECC9}" presName="Name0" presStyleCnt="0">
        <dgm:presLayoutVars>
          <dgm:dir/>
          <dgm:resizeHandles val="exact"/>
        </dgm:presLayoutVars>
      </dgm:prSet>
      <dgm:spPr/>
    </dgm:pt>
    <dgm:pt modelId="{A0932F37-2CE5-4435-A11C-FE6B7DED6A34}" type="pres">
      <dgm:prSet presAssocID="{E4273CC1-173E-476A-BC30-3695F84370E7}" presName="parTxOnly" presStyleLbl="node1" presStyleIdx="0" presStyleCnt="5">
        <dgm:presLayoutVars>
          <dgm:bulletEnabled val="1"/>
        </dgm:presLayoutVars>
      </dgm:prSet>
      <dgm:spPr/>
    </dgm:pt>
    <dgm:pt modelId="{CDB5BC3C-767C-47F7-A0B4-A72BF9DF3E13}" type="pres">
      <dgm:prSet presAssocID="{CB6A1F4D-88CA-48B0-8B59-E379965D3ECF}" presName="parSpace" presStyleCnt="0"/>
      <dgm:spPr/>
    </dgm:pt>
    <dgm:pt modelId="{9DD8E28B-4C13-4146-B779-5E3158D19480}" type="pres">
      <dgm:prSet presAssocID="{76386908-CD7F-4F5D-B492-78CD3FC94BF2}" presName="parTxOnly" presStyleLbl="node1" presStyleIdx="1" presStyleCnt="5">
        <dgm:presLayoutVars>
          <dgm:bulletEnabled val="1"/>
        </dgm:presLayoutVars>
      </dgm:prSet>
      <dgm:spPr/>
    </dgm:pt>
    <dgm:pt modelId="{BCA5E2C3-601B-44F5-95BF-3547278E9EB7}" type="pres">
      <dgm:prSet presAssocID="{B5DAAF8B-F19E-47C1-952E-7CCA4DEC9413}" presName="parSpace" presStyleCnt="0"/>
      <dgm:spPr/>
    </dgm:pt>
    <dgm:pt modelId="{DF7011E5-59B6-4AF2-8278-5BFBD5C6C886}" type="pres">
      <dgm:prSet presAssocID="{897BDC6B-277A-43DC-9BF5-C3C96F5EAC54}" presName="parTxOnly" presStyleLbl="node1" presStyleIdx="2" presStyleCnt="5">
        <dgm:presLayoutVars>
          <dgm:bulletEnabled val="1"/>
        </dgm:presLayoutVars>
      </dgm:prSet>
      <dgm:spPr/>
    </dgm:pt>
    <dgm:pt modelId="{D6FAA215-90B6-4353-9541-0111D9B079B4}" type="pres">
      <dgm:prSet presAssocID="{65E52C43-3BC3-4E07-B454-85D3D8A095A9}" presName="parSpace" presStyleCnt="0"/>
      <dgm:spPr/>
    </dgm:pt>
    <dgm:pt modelId="{08F3A8C7-1240-4C27-BD91-5EE9278670D4}" type="pres">
      <dgm:prSet presAssocID="{3B54EAC2-B8BF-4A9E-9117-D877A3B7865C}" presName="parTxOnly" presStyleLbl="node1" presStyleIdx="3" presStyleCnt="5">
        <dgm:presLayoutVars>
          <dgm:bulletEnabled val="1"/>
        </dgm:presLayoutVars>
      </dgm:prSet>
      <dgm:spPr/>
    </dgm:pt>
    <dgm:pt modelId="{F41D2437-8A24-4456-8378-E5EE29E35D72}" type="pres">
      <dgm:prSet presAssocID="{8E599AA4-7E95-45CD-83C5-486D00BE2856}" presName="parSpace" presStyleCnt="0"/>
      <dgm:spPr/>
    </dgm:pt>
    <dgm:pt modelId="{FDA810D3-75F7-4526-B8A9-8833704912D1}" type="pres">
      <dgm:prSet presAssocID="{AA28597D-1E72-430A-A030-B5F507B975D5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500EB2A-4E42-4E0F-8416-B7CFA441AA2C}" srcId="{19949978-430B-422E-82E3-466B7D46ECC9}" destId="{AA28597D-1E72-430A-A030-B5F507B975D5}" srcOrd="4" destOrd="0" parTransId="{45722A1A-28D8-4FFA-8539-F3DE9C363FF8}" sibTransId="{D1A24BF7-183C-411D-9653-59C0A8D32422}"/>
    <dgm:cxn modelId="{A507EB5D-E639-4CF7-A942-6581F4390E8F}" type="presOf" srcId="{19949978-430B-422E-82E3-466B7D46ECC9}" destId="{1021A302-94F9-4739-96E1-74F581C1CD6D}" srcOrd="0" destOrd="0" presId="urn:microsoft.com/office/officeart/2005/8/layout/hChevron3"/>
    <dgm:cxn modelId="{0CFCA946-C5D1-4B7B-8EA0-32A6DC941071}" srcId="{19949978-430B-422E-82E3-466B7D46ECC9}" destId="{3B54EAC2-B8BF-4A9E-9117-D877A3B7865C}" srcOrd="3" destOrd="0" parTransId="{922A44AD-E9D7-4E78-8567-455C5B97872C}" sibTransId="{8E599AA4-7E95-45CD-83C5-486D00BE2856}"/>
    <dgm:cxn modelId="{87D17352-DDF2-4337-828C-75B0515B8C3E}" type="presOf" srcId="{E4273CC1-173E-476A-BC30-3695F84370E7}" destId="{A0932F37-2CE5-4435-A11C-FE6B7DED6A34}" srcOrd="0" destOrd="0" presId="urn:microsoft.com/office/officeart/2005/8/layout/hChevron3"/>
    <dgm:cxn modelId="{39663C7E-C2E1-48BE-A98B-AB05A33FDA7E}" srcId="{19949978-430B-422E-82E3-466B7D46ECC9}" destId="{E4273CC1-173E-476A-BC30-3695F84370E7}" srcOrd="0" destOrd="0" parTransId="{B4942B0F-C635-44FD-9589-7A96446F1B14}" sibTransId="{CB6A1F4D-88CA-48B0-8B59-E379965D3ECF}"/>
    <dgm:cxn modelId="{84167194-DC7E-4E20-8310-7B79B179624C}" srcId="{19949978-430B-422E-82E3-466B7D46ECC9}" destId="{76386908-CD7F-4F5D-B492-78CD3FC94BF2}" srcOrd="1" destOrd="0" parTransId="{28403AD8-AEF2-4150-AD9E-19D3A128390B}" sibTransId="{B5DAAF8B-F19E-47C1-952E-7CCA4DEC9413}"/>
    <dgm:cxn modelId="{916833D5-D268-4B77-8E96-AEC19EA54E78}" type="presOf" srcId="{AA28597D-1E72-430A-A030-B5F507B975D5}" destId="{FDA810D3-75F7-4526-B8A9-8833704912D1}" srcOrd="0" destOrd="0" presId="urn:microsoft.com/office/officeart/2005/8/layout/hChevron3"/>
    <dgm:cxn modelId="{DE0340D8-FA4F-4BB3-99F9-4320CA30B9E5}" srcId="{19949978-430B-422E-82E3-466B7D46ECC9}" destId="{897BDC6B-277A-43DC-9BF5-C3C96F5EAC54}" srcOrd="2" destOrd="0" parTransId="{93A41B65-40CF-4A6B-A40F-2644E39D7059}" sibTransId="{65E52C43-3BC3-4E07-B454-85D3D8A095A9}"/>
    <dgm:cxn modelId="{A15E1AF5-6F1F-4C37-B508-C8F20496F661}" type="presOf" srcId="{76386908-CD7F-4F5D-B492-78CD3FC94BF2}" destId="{9DD8E28B-4C13-4146-B779-5E3158D19480}" srcOrd="0" destOrd="0" presId="urn:microsoft.com/office/officeart/2005/8/layout/hChevron3"/>
    <dgm:cxn modelId="{3C883CF5-882B-4C7C-A367-DFEC4BAFE7CA}" type="presOf" srcId="{3B54EAC2-B8BF-4A9E-9117-D877A3B7865C}" destId="{08F3A8C7-1240-4C27-BD91-5EE9278670D4}" srcOrd="0" destOrd="0" presId="urn:microsoft.com/office/officeart/2005/8/layout/hChevron3"/>
    <dgm:cxn modelId="{E7E5FFFE-27EC-4AA8-9812-C8DD34B374F9}" type="presOf" srcId="{897BDC6B-277A-43DC-9BF5-C3C96F5EAC54}" destId="{DF7011E5-59B6-4AF2-8278-5BFBD5C6C886}" srcOrd="0" destOrd="0" presId="urn:microsoft.com/office/officeart/2005/8/layout/hChevron3"/>
    <dgm:cxn modelId="{5D50AD01-3EA7-44AA-96D7-94CC4A460265}" type="presParOf" srcId="{1021A302-94F9-4739-96E1-74F581C1CD6D}" destId="{A0932F37-2CE5-4435-A11C-FE6B7DED6A34}" srcOrd="0" destOrd="0" presId="urn:microsoft.com/office/officeart/2005/8/layout/hChevron3"/>
    <dgm:cxn modelId="{51817FEA-6BC2-4E44-A864-21CF155FF4C3}" type="presParOf" srcId="{1021A302-94F9-4739-96E1-74F581C1CD6D}" destId="{CDB5BC3C-767C-47F7-A0B4-A72BF9DF3E13}" srcOrd="1" destOrd="0" presId="urn:microsoft.com/office/officeart/2005/8/layout/hChevron3"/>
    <dgm:cxn modelId="{F41B10DA-F67D-48CE-8063-D8AF8CEB15B7}" type="presParOf" srcId="{1021A302-94F9-4739-96E1-74F581C1CD6D}" destId="{9DD8E28B-4C13-4146-B779-5E3158D19480}" srcOrd="2" destOrd="0" presId="urn:microsoft.com/office/officeart/2005/8/layout/hChevron3"/>
    <dgm:cxn modelId="{0048E22A-FC7F-4F42-BC98-95A2C6AABEF9}" type="presParOf" srcId="{1021A302-94F9-4739-96E1-74F581C1CD6D}" destId="{BCA5E2C3-601B-44F5-95BF-3547278E9EB7}" srcOrd="3" destOrd="0" presId="urn:microsoft.com/office/officeart/2005/8/layout/hChevron3"/>
    <dgm:cxn modelId="{4FD31E6E-9724-4581-A930-46F2A5AAA1CA}" type="presParOf" srcId="{1021A302-94F9-4739-96E1-74F581C1CD6D}" destId="{DF7011E5-59B6-4AF2-8278-5BFBD5C6C886}" srcOrd="4" destOrd="0" presId="urn:microsoft.com/office/officeart/2005/8/layout/hChevron3"/>
    <dgm:cxn modelId="{66DCB46D-020B-4D38-B9FD-C22A02A0E639}" type="presParOf" srcId="{1021A302-94F9-4739-96E1-74F581C1CD6D}" destId="{D6FAA215-90B6-4353-9541-0111D9B079B4}" srcOrd="5" destOrd="0" presId="urn:microsoft.com/office/officeart/2005/8/layout/hChevron3"/>
    <dgm:cxn modelId="{9D72038B-A25E-4177-AF00-B5A9B38FF649}" type="presParOf" srcId="{1021A302-94F9-4739-96E1-74F581C1CD6D}" destId="{08F3A8C7-1240-4C27-BD91-5EE9278670D4}" srcOrd="6" destOrd="0" presId="urn:microsoft.com/office/officeart/2005/8/layout/hChevron3"/>
    <dgm:cxn modelId="{E043027E-9840-40C2-AD29-171A84BA3507}" type="presParOf" srcId="{1021A302-94F9-4739-96E1-74F581C1CD6D}" destId="{F41D2437-8A24-4456-8378-E5EE29E35D72}" srcOrd="7" destOrd="0" presId="urn:microsoft.com/office/officeart/2005/8/layout/hChevron3"/>
    <dgm:cxn modelId="{9EA11992-A8B1-42BB-AE2E-0EBFB92429CF}" type="presParOf" srcId="{1021A302-94F9-4739-96E1-74F581C1CD6D}" destId="{FDA810D3-75F7-4526-B8A9-8833704912D1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949978-430B-422E-82E3-466B7D46ECC9}" type="doc">
      <dgm:prSet loTypeId="urn:microsoft.com/office/officeart/2005/8/layout/hChevron3" loCatId="process" qsTypeId="urn:microsoft.com/office/officeart/2005/8/quickstyle/simple1" qsCatId="simple" csTypeId="urn:microsoft.com/office/officeart/2005/8/colors/accent3_3" csCatId="accent3" phldr="1"/>
      <dgm:spPr/>
    </dgm:pt>
    <dgm:pt modelId="{E4273CC1-173E-476A-BC30-3695F84370E7}">
      <dgm:prSet phldrT="[Text]"/>
      <dgm:spPr>
        <a:solidFill>
          <a:srgbClr val="CC8920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6 h</a:t>
          </a:r>
        </a:p>
      </dgm:t>
    </dgm:pt>
    <dgm:pt modelId="{B4942B0F-C635-44FD-9589-7A96446F1B14}" type="parTrans" cxnId="{39663C7E-C2E1-48BE-A98B-AB05A33FDA7E}">
      <dgm:prSet/>
      <dgm:spPr/>
      <dgm:t>
        <a:bodyPr/>
        <a:lstStyle/>
        <a:p>
          <a:endParaRPr lang="en-CA"/>
        </a:p>
      </dgm:t>
    </dgm:pt>
    <dgm:pt modelId="{CB6A1F4D-88CA-48B0-8B59-E379965D3ECF}" type="sibTrans" cxnId="{39663C7E-C2E1-48BE-A98B-AB05A33FDA7E}">
      <dgm:prSet/>
      <dgm:spPr/>
      <dgm:t>
        <a:bodyPr/>
        <a:lstStyle/>
        <a:p>
          <a:endParaRPr lang="en-CA"/>
        </a:p>
      </dgm:t>
    </dgm:pt>
    <dgm:pt modelId="{76386908-CD7F-4F5D-B492-78CD3FC94BF2}">
      <dgm:prSet phldrT="[Text]"/>
      <dgm:spPr>
        <a:solidFill>
          <a:srgbClr val="DD9635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7 h</a:t>
          </a:r>
        </a:p>
      </dgm:t>
    </dgm:pt>
    <dgm:pt modelId="{28403AD8-AEF2-4150-AD9E-19D3A128390B}" type="parTrans" cxnId="{84167194-DC7E-4E20-8310-7B79B179624C}">
      <dgm:prSet/>
      <dgm:spPr/>
      <dgm:t>
        <a:bodyPr/>
        <a:lstStyle/>
        <a:p>
          <a:endParaRPr lang="en-CA"/>
        </a:p>
      </dgm:t>
    </dgm:pt>
    <dgm:pt modelId="{B5DAAF8B-F19E-47C1-952E-7CCA4DEC9413}" type="sibTrans" cxnId="{84167194-DC7E-4E20-8310-7B79B179624C}">
      <dgm:prSet/>
      <dgm:spPr/>
      <dgm:t>
        <a:bodyPr/>
        <a:lstStyle/>
        <a:p>
          <a:endParaRPr lang="en-CA"/>
        </a:p>
      </dgm:t>
    </dgm:pt>
    <dgm:pt modelId="{897BDC6B-277A-43DC-9BF5-C3C96F5EAC54}">
      <dgm:prSet phldrT="[Text]"/>
      <dgm:spPr>
        <a:solidFill>
          <a:srgbClr val="E1A156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8 h</a:t>
          </a:r>
        </a:p>
      </dgm:t>
    </dgm:pt>
    <dgm:pt modelId="{93A41B65-40CF-4A6B-A40F-2644E39D7059}" type="parTrans" cxnId="{DE0340D8-FA4F-4BB3-99F9-4320CA30B9E5}">
      <dgm:prSet/>
      <dgm:spPr/>
      <dgm:t>
        <a:bodyPr/>
        <a:lstStyle/>
        <a:p>
          <a:endParaRPr lang="en-CA"/>
        </a:p>
      </dgm:t>
    </dgm:pt>
    <dgm:pt modelId="{65E52C43-3BC3-4E07-B454-85D3D8A095A9}" type="sibTrans" cxnId="{DE0340D8-FA4F-4BB3-99F9-4320CA30B9E5}">
      <dgm:prSet/>
      <dgm:spPr/>
      <dgm:t>
        <a:bodyPr/>
        <a:lstStyle/>
        <a:p>
          <a:endParaRPr lang="en-CA"/>
        </a:p>
      </dgm:t>
    </dgm:pt>
    <dgm:pt modelId="{3B54EAC2-B8BF-4A9E-9117-D877A3B7865C}">
      <dgm:prSet phldrT="[Text]"/>
      <dgm:spPr>
        <a:solidFill>
          <a:srgbClr val="E5AF77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9 h</a:t>
          </a:r>
        </a:p>
      </dgm:t>
    </dgm:pt>
    <dgm:pt modelId="{922A44AD-E9D7-4E78-8567-455C5B97872C}" type="parTrans" cxnId="{0CFCA946-C5D1-4B7B-8EA0-32A6DC941071}">
      <dgm:prSet/>
      <dgm:spPr/>
      <dgm:t>
        <a:bodyPr/>
        <a:lstStyle/>
        <a:p>
          <a:endParaRPr lang="en-CA"/>
        </a:p>
      </dgm:t>
    </dgm:pt>
    <dgm:pt modelId="{8E599AA4-7E95-45CD-83C5-486D00BE2856}" type="sibTrans" cxnId="{0CFCA946-C5D1-4B7B-8EA0-32A6DC941071}">
      <dgm:prSet/>
      <dgm:spPr/>
      <dgm:t>
        <a:bodyPr/>
        <a:lstStyle/>
        <a:p>
          <a:endParaRPr lang="en-CA"/>
        </a:p>
      </dgm:t>
    </dgm:pt>
    <dgm:pt modelId="{AA28597D-1E72-430A-A030-B5F507B975D5}">
      <dgm:prSet phldrT="[Text]"/>
      <dgm:spPr>
        <a:solidFill>
          <a:srgbClr val="EBBF98"/>
        </a:solidFill>
      </dgm:spPr>
      <dgm:t>
        <a:bodyPr/>
        <a:lstStyle/>
        <a:p>
          <a:r>
            <a:rPr lang="en-CA" dirty="0">
              <a:latin typeface="Century Gothic" panose="020B0502020202020204" pitchFamily="34" charset="0"/>
            </a:rPr>
            <a:t>Fin</a:t>
          </a:r>
        </a:p>
      </dgm:t>
    </dgm:pt>
    <dgm:pt modelId="{45722A1A-28D8-4FFA-8539-F3DE9C363FF8}" type="parTrans" cxnId="{9500EB2A-4E42-4E0F-8416-B7CFA441AA2C}">
      <dgm:prSet/>
      <dgm:spPr/>
      <dgm:t>
        <a:bodyPr/>
        <a:lstStyle/>
        <a:p>
          <a:endParaRPr lang="en-CA"/>
        </a:p>
      </dgm:t>
    </dgm:pt>
    <dgm:pt modelId="{D1A24BF7-183C-411D-9653-59C0A8D32422}" type="sibTrans" cxnId="{9500EB2A-4E42-4E0F-8416-B7CFA441AA2C}">
      <dgm:prSet/>
      <dgm:spPr/>
      <dgm:t>
        <a:bodyPr/>
        <a:lstStyle/>
        <a:p>
          <a:endParaRPr lang="en-CA"/>
        </a:p>
      </dgm:t>
    </dgm:pt>
    <dgm:pt modelId="{1021A302-94F9-4739-96E1-74F581C1CD6D}" type="pres">
      <dgm:prSet presAssocID="{19949978-430B-422E-82E3-466B7D46ECC9}" presName="Name0" presStyleCnt="0">
        <dgm:presLayoutVars>
          <dgm:dir/>
          <dgm:resizeHandles val="exact"/>
        </dgm:presLayoutVars>
      </dgm:prSet>
      <dgm:spPr/>
    </dgm:pt>
    <dgm:pt modelId="{A0932F37-2CE5-4435-A11C-FE6B7DED6A34}" type="pres">
      <dgm:prSet presAssocID="{E4273CC1-173E-476A-BC30-3695F84370E7}" presName="parTxOnly" presStyleLbl="node1" presStyleIdx="0" presStyleCnt="5">
        <dgm:presLayoutVars>
          <dgm:bulletEnabled val="1"/>
        </dgm:presLayoutVars>
      </dgm:prSet>
      <dgm:spPr/>
    </dgm:pt>
    <dgm:pt modelId="{CDB5BC3C-767C-47F7-A0B4-A72BF9DF3E13}" type="pres">
      <dgm:prSet presAssocID="{CB6A1F4D-88CA-48B0-8B59-E379965D3ECF}" presName="parSpace" presStyleCnt="0"/>
      <dgm:spPr/>
    </dgm:pt>
    <dgm:pt modelId="{9DD8E28B-4C13-4146-B779-5E3158D19480}" type="pres">
      <dgm:prSet presAssocID="{76386908-CD7F-4F5D-B492-78CD3FC94BF2}" presName="parTxOnly" presStyleLbl="node1" presStyleIdx="1" presStyleCnt="5">
        <dgm:presLayoutVars>
          <dgm:bulletEnabled val="1"/>
        </dgm:presLayoutVars>
      </dgm:prSet>
      <dgm:spPr/>
    </dgm:pt>
    <dgm:pt modelId="{BCA5E2C3-601B-44F5-95BF-3547278E9EB7}" type="pres">
      <dgm:prSet presAssocID="{B5DAAF8B-F19E-47C1-952E-7CCA4DEC9413}" presName="parSpace" presStyleCnt="0"/>
      <dgm:spPr/>
    </dgm:pt>
    <dgm:pt modelId="{DF7011E5-59B6-4AF2-8278-5BFBD5C6C886}" type="pres">
      <dgm:prSet presAssocID="{897BDC6B-277A-43DC-9BF5-C3C96F5EAC54}" presName="parTxOnly" presStyleLbl="node1" presStyleIdx="2" presStyleCnt="5">
        <dgm:presLayoutVars>
          <dgm:bulletEnabled val="1"/>
        </dgm:presLayoutVars>
      </dgm:prSet>
      <dgm:spPr/>
    </dgm:pt>
    <dgm:pt modelId="{D6FAA215-90B6-4353-9541-0111D9B079B4}" type="pres">
      <dgm:prSet presAssocID="{65E52C43-3BC3-4E07-B454-85D3D8A095A9}" presName="parSpace" presStyleCnt="0"/>
      <dgm:spPr/>
    </dgm:pt>
    <dgm:pt modelId="{08F3A8C7-1240-4C27-BD91-5EE9278670D4}" type="pres">
      <dgm:prSet presAssocID="{3B54EAC2-B8BF-4A9E-9117-D877A3B7865C}" presName="parTxOnly" presStyleLbl="node1" presStyleIdx="3" presStyleCnt="5">
        <dgm:presLayoutVars>
          <dgm:bulletEnabled val="1"/>
        </dgm:presLayoutVars>
      </dgm:prSet>
      <dgm:spPr/>
    </dgm:pt>
    <dgm:pt modelId="{F41D2437-8A24-4456-8378-E5EE29E35D72}" type="pres">
      <dgm:prSet presAssocID="{8E599AA4-7E95-45CD-83C5-486D00BE2856}" presName="parSpace" presStyleCnt="0"/>
      <dgm:spPr/>
    </dgm:pt>
    <dgm:pt modelId="{FDA810D3-75F7-4526-B8A9-8833704912D1}" type="pres">
      <dgm:prSet presAssocID="{AA28597D-1E72-430A-A030-B5F507B975D5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500EB2A-4E42-4E0F-8416-B7CFA441AA2C}" srcId="{19949978-430B-422E-82E3-466B7D46ECC9}" destId="{AA28597D-1E72-430A-A030-B5F507B975D5}" srcOrd="4" destOrd="0" parTransId="{45722A1A-28D8-4FFA-8539-F3DE9C363FF8}" sibTransId="{D1A24BF7-183C-411D-9653-59C0A8D32422}"/>
    <dgm:cxn modelId="{A507EB5D-E639-4CF7-A942-6581F4390E8F}" type="presOf" srcId="{19949978-430B-422E-82E3-466B7D46ECC9}" destId="{1021A302-94F9-4739-96E1-74F581C1CD6D}" srcOrd="0" destOrd="0" presId="urn:microsoft.com/office/officeart/2005/8/layout/hChevron3"/>
    <dgm:cxn modelId="{0CFCA946-C5D1-4B7B-8EA0-32A6DC941071}" srcId="{19949978-430B-422E-82E3-466B7D46ECC9}" destId="{3B54EAC2-B8BF-4A9E-9117-D877A3B7865C}" srcOrd="3" destOrd="0" parTransId="{922A44AD-E9D7-4E78-8567-455C5B97872C}" sibTransId="{8E599AA4-7E95-45CD-83C5-486D00BE2856}"/>
    <dgm:cxn modelId="{87D17352-DDF2-4337-828C-75B0515B8C3E}" type="presOf" srcId="{E4273CC1-173E-476A-BC30-3695F84370E7}" destId="{A0932F37-2CE5-4435-A11C-FE6B7DED6A34}" srcOrd="0" destOrd="0" presId="urn:microsoft.com/office/officeart/2005/8/layout/hChevron3"/>
    <dgm:cxn modelId="{39663C7E-C2E1-48BE-A98B-AB05A33FDA7E}" srcId="{19949978-430B-422E-82E3-466B7D46ECC9}" destId="{E4273CC1-173E-476A-BC30-3695F84370E7}" srcOrd="0" destOrd="0" parTransId="{B4942B0F-C635-44FD-9589-7A96446F1B14}" sibTransId="{CB6A1F4D-88CA-48B0-8B59-E379965D3ECF}"/>
    <dgm:cxn modelId="{84167194-DC7E-4E20-8310-7B79B179624C}" srcId="{19949978-430B-422E-82E3-466B7D46ECC9}" destId="{76386908-CD7F-4F5D-B492-78CD3FC94BF2}" srcOrd="1" destOrd="0" parTransId="{28403AD8-AEF2-4150-AD9E-19D3A128390B}" sibTransId="{B5DAAF8B-F19E-47C1-952E-7CCA4DEC9413}"/>
    <dgm:cxn modelId="{916833D5-D268-4B77-8E96-AEC19EA54E78}" type="presOf" srcId="{AA28597D-1E72-430A-A030-B5F507B975D5}" destId="{FDA810D3-75F7-4526-B8A9-8833704912D1}" srcOrd="0" destOrd="0" presId="urn:microsoft.com/office/officeart/2005/8/layout/hChevron3"/>
    <dgm:cxn modelId="{DE0340D8-FA4F-4BB3-99F9-4320CA30B9E5}" srcId="{19949978-430B-422E-82E3-466B7D46ECC9}" destId="{897BDC6B-277A-43DC-9BF5-C3C96F5EAC54}" srcOrd="2" destOrd="0" parTransId="{93A41B65-40CF-4A6B-A40F-2644E39D7059}" sibTransId="{65E52C43-3BC3-4E07-B454-85D3D8A095A9}"/>
    <dgm:cxn modelId="{A15E1AF5-6F1F-4C37-B508-C8F20496F661}" type="presOf" srcId="{76386908-CD7F-4F5D-B492-78CD3FC94BF2}" destId="{9DD8E28B-4C13-4146-B779-5E3158D19480}" srcOrd="0" destOrd="0" presId="urn:microsoft.com/office/officeart/2005/8/layout/hChevron3"/>
    <dgm:cxn modelId="{3C883CF5-882B-4C7C-A367-DFEC4BAFE7CA}" type="presOf" srcId="{3B54EAC2-B8BF-4A9E-9117-D877A3B7865C}" destId="{08F3A8C7-1240-4C27-BD91-5EE9278670D4}" srcOrd="0" destOrd="0" presId="urn:microsoft.com/office/officeart/2005/8/layout/hChevron3"/>
    <dgm:cxn modelId="{E7E5FFFE-27EC-4AA8-9812-C8DD34B374F9}" type="presOf" srcId="{897BDC6B-277A-43DC-9BF5-C3C96F5EAC54}" destId="{DF7011E5-59B6-4AF2-8278-5BFBD5C6C886}" srcOrd="0" destOrd="0" presId="urn:microsoft.com/office/officeart/2005/8/layout/hChevron3"/>
    <dgm:cxn modelId="{5D50AD01-3EA7-44AA-96D7-94CC4A460265}" type="presParOf" srcId="{1021A302-94F9-4739-96E1-74F581C1CD6D}" destId="{A0932F37-2CE5-4435-A11C-FE6B7DED6A34}" srcOrd="0" destOrd="0" presId="urn:microsoft.com/office/officeart/2005/8/layout/hChevron3"/>
    <dgm:cxn modelId="{51817FEA-6BC2-4E44-A864-21CF155FF4C3}" type="presParOf" srcId="{1021A302-94F9-4739-96E1-74F581C1CD6D}" destId="{CDB5BC3C-767C-47F7-A0B4-A72BF9DF3E13}" srcOrd="1" destOrd="0" presId="urn:microsoft.com/office/officeart/2005/8/layout/hChevron3"/>
    <dgm:cxn modelId="{F41B10DA-F67D-48CE-8063-D8AF8CEB15B7}" type="presParOf" srcId="{1021A302-94F9-4739-96E1-74F581C1CD6D}" destId="{9DD8E28B-4C13-4146-B779-5E3158D19480}" srcOrd="2" destOrd="0" presId="urn:microsoft.com/office/officeart/2005/8/layout/hChevron3"/>
    <dgm:cxn modelId="{0048E22A-FC7F-4F42-BC98-95A2C6AABEF9}" type="presParOf" srcId="{1021A302-94F9-4739-96E1-74F581C1CD6D}" destId="{BCA5E2C3-601B-44F5-95BF-3547278E9EB7}" srcOrd="3" destOrd="0" presId="urn:microsoft.com/office/officeart/2005/8/layout/hChevron3"/>
    <dgm:cxn modelId="{4FD31E6E-9724-4581-A930-46F2A5AAA1CA}" type="presParOf" srcId="{1021A302-94F9-4739-96E1-74F581C1CD6D}" destId="{DF7011E5-59B6-4AF2-8278-5BFBD5C6C886}" srcOrd="4" destOrd="0" presId="urn:microsoft.com/office/officeart/2005/8/layout/hChevron3"/>
    <dgm:cxn modelId="{66DCB46D-020B-4D38-B9FD-C22A02A0E639}" type="presParOf" srcId="{1021A302-94F9-4739-96E1-74F581C1CD6D}" destId="{D6FAA215-90B6-4353-9541-0111D9B079B4}" srcOrd="5" destOrd="0" presId="urn:microsoft.com/office/officeart/2005/8/layout/hChevron3"/>
    <dgm:cxn modelId="{9D72038B-A25E-4177-AF00-B5A9B38FF649}" type="presParOf" srcId="{1021A302-94F9-4739-96E1-74F581C1CD6D}" destId="{08F3A8C7-1240-4C27-BD91-5EE9278670D4}" srcOrd="6" destOrd="0" presId="urn:microsoft.com/office/officeart/2005/8/layout/hChevron3"/>
    <dgm:cxn modelId="{E043027E-9840-40C2-AD29-171A84BA3507}" type="presParOf" srcId="{1021A302-94F9-4739-96E1-74F581C1CD6D}" destId="{F41D2437-8A24-4456-8378-E5EE29E35D72}" srcOrd="7" destOrd="0" presId="urn:microsoft.com/office/officeart/2005/8/layout/hChevron3"/>
    <dgm:cxn modelId="{9EA11992-A8B1-42BB-AE2E-0EBFB92429CF}" type="presParOf" srcId="{1021A302-94F9-4739-96E1-74F581C1CD6D}" destId="{FDA810D3-75F7-4526-B8A9-8833704912D1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6FF961-536F-446D-9761-C5D2B7984AC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104949-15E7-4519-8889-D70E163F1027}">
      <dgm:prSet/>
      <dgm:spPr/>
      <dgm:t>
        <a:bodyPr/>
        <a:lstStyle/>
        <a:p>
          <a:r>
            <a:rPr lang="en-CA" dirty="0" err="1">
              <a:latin typeface="Century Gothic" panose="020B0502020202020204" pitchFamily="34" charset="0"/>
            </a:rPr>
            <a:t>Diminue</a:t>
          </a:r>
          <a:r>
            <a:rPr lang="en-CA" dirty="0">
              <a:latin typeface="Century Gothic" panose="020B0502020202020204" pitchFamily="34" charset="0"/>
            </a:rPr>
            <a:t> </a:t>
          </a:r>
          <a:r>
            <a:rPr lang="en-CA" dirty="0" err="1">
              <a:latin typeface="Century Gothic" panose="020B0502020202020204" pitchFamily="34" charset="0"/>
            </a:rPr>
            <a:t>l’acuité</a:t>
          </a:r>
          <a:r>
            <a:rPr lang="en-CA" dirty="0">
              <a:latin typeface="Century Gothic" panose="020B0502020202020204" pitchFamily="34" charset="0"/>
            </a:rPr>
            <a:t> pour la tenue du sondage</a:t>
          </a:r>
          <a:endParaRPr lang="en-US" dirty="0">
            <a:latin typeface="Century Gothic" panose="020B0502020202020204" pitchFamily="34" charset="0"/>
          </a:endParaRPr>
        </a:p>
      </dgm:t>
    </dgm:pt>
    <dgm:pt modelId="{2A1D3A75-5AA8-4E3E-B64B-081382A29A3B}" type="parTrans" cxnId="{8C2B91CA-E9C8-49EF-BDF2-07AE1FB2A1F5}">
      <dgm:prSet/>
      <dgm:spPr/>
      <dgm:t>
        <a:bodyPr/>
        <a:lstStyle/>
        <a:p>
          <a:endParaRPr lang="en-US"/>
        </a:p>
      </dgm:t>
    </dgm:pt>
    <dgm:pt modelId="{B97C5949-0E87-40DA-8CA5-2D7FB3C1E62B}" type="sibTrans" cxnId="{8C2B91CA-E9C8-49EF-BDF2-07AE1FB2A1F5}">
      <dgm:prSet/>
      <dgm:spPr/>
      <dgm:t>
        <a:bodyPr/>
        <a:lstStyle/>
        <a:p>
          <a:endParaRPr lang="en-US"/>
        </a:p>
      </dgm:t>
    </dgm:pt>
    <dgm:pt modelId="{F8DF789A-EAC5-48DA-943C-5E83E0BE34BC}">
      <dgm:prSet/>
      <dgm:spPr/>
      <dgm:t>
        <a:bodyPr/>
        <a:lstStyle/>
        <a:p>
          <a:r>
            <a:rPr lang="en-CA" dirty="0" err="1">
              <a:latin typeface="Century Gothic" panose="020B0502020202020204" pitchFamily="34" charset="0"/>
            </a:rPr>
            <a:t>Réduit</a:t>
          </a:r>
          <a:r>
            <a:rPr lang="en-CA" dirty="0">
              <a:latin typeface="Century Gothic" panose="020B0502020202020204" pitchFamily="34" charset="0"/>
            </a:rPr>
            <a:t> la </a:t>
          </a:r>
          <a:r>
            <a:rPr lang="en-CA" dirty="0" err="1">
              <a:latin typeface="Century Gothic" panose="020B0502020202020204" pitchFamily="34" charset="0"/>
            </a:rPr>
            <a:t>dépendance</a:t>
          </a:r>
          <a:r>
            <a:rPr lang="en-CA" dirty="0">
              <a:latin typeface="Century Gothic" panose="020B0502020202020204" pitchFamily="34" charset="0"/>
            </a:rPr>
            <a:t> à </a:t>
          </a:r>
          <a:r>
            <a:rPr lang="en-CA" dirty="0" err="1">
              <a:latin typeface="Century Gothic" panose="020B0502020202020204" pitchFamily="34" charset="0"/>
            </a:rPr>
            <a:t>l’égard</a:t>
          </a:r>
          <a:r>
            <a:rPr lang="en-CA" dirty="0">
              <a:latin typeface="Century Gothic" panose="020B0502020202020204" pitchFamily="34" charset="0"/>
            </a:rPr>
            <a:t> des </a:t>
          </a:r>
          <a:r>
            <a:rPr lang="en-CA" dirty="0" err="1">
              <a:latin typeface="Century Gothic" panose="020B0502020202020204" pitchFamily="34" charset="0"/>
            </a:rPr>
            <a:t>bénévoles</a:t>
          </a:r>
          <a:endParaRPr lang="en-US" dirty="0">
            <a:latin typeface="Century Gothic" panose="020B0502020202020204" pitchFamily="34" charset="0"/>
          </a:endParaRPr>
        </a:p>
      </dgm:t>
    </dgm:pt>
    <dgm:pt modelId="{37907781-227D-4BD1-9B7A-D6D34FC77CF6}" type="parTrans" cxnId="{BF72DC62-8826-4A8F-88BD-C8A17E84CC9E}">
      <dgm:prSet/>
      <dgm:spPr/>
      <dgm:t>
        <a:bodyPr/>
        <a:lstStyle/>
        <a:p>
          <a:endParaRPr lang="en-US"/>
        </a:p>
      </dgm:t>
    </dgm:pt>
    <dgm:pt modelId="{401F3045-FE89-4C61-B0F1-601B28CEDF0B}" type="sibTrans" cxnId="{BF72DC62-8826-4A8F-88BD-C8A17E84CC9E}">
      <dgm:prSet/>
      <dgm:spPr/>
      <dgm:t>
        <a:bodyPr/>
        <a:lstStyle/>
        <a:p>
          <a:endParaRPr lang="en-US"/>
        </a:p>
      </dgm:t>
    </dgm:pt>
    <dgm:pt modelId="{1E7D7429-9EA0-407E-8FDF-DCD7E41236B6}">
      <dgm:prSet/>
      <dgm:spPr/>
      <dgm:t>
        <a:bodyPr/>
        <a:lstStyle/>
        <a:p>
          <a:r>
            <a:rPr lang="en-CA" dirty="0" err="1">
              <a:latin typeface="Century Gothic" panose="020B0502020202020204" pitchFamily="34" charset="0"/>
            </a:rPr>
            <a:t>Accroît</a:t>
          </a:r>
          <a:r>
            <a:rPr lang="en-CA" dirty="0">
              <a:latin typeface="Century Gothic" panose="020B0502020202020204" pitchFamily="34" charset="0"/>
            </a:rPr>
            <a:t> le choix et le </a:t>
          </a:r>
          <a:r>
            <a:rPr lang="en-CA" dirty="0" err="1">
              <a:latin typeface="Century Gothic" panose="020B0502020202020204" pitchFamily="34" charset="0"/>
            </a:rPr>
            <a:t>contrôle</a:t>
          </a:r>
          <a:r>
            <a:rPr lang="en-CA" dirty="0">
              <a:latin typeface="Century Gothic" panose="020B0502020202020204" pitchFamily="34" charset="0"/>
            </a:rPr>
            <a:t> des </a:t>
          </a:r>
          <a:r>
            <a:rPr lang="en-CA" dirty="0" err="1">
              <a:latin typeface="Century Gothic" panose="020B0502020202020204" pitchFamily="34" charset="0"/>
            </a:rPr>
            <a:t>fournisseurs</a:t>
          </a:r>
          <a:r>
            <a:rPr lang="en-CA" dirty="0">
              <a:latin typeface="Century Gothic" panose="020B0502020202020204" pitchFamily="34" charset="0"/>
            </a:rPr>
            <a:t> de services</a:t>
          </a:r>
          <a:endParaRPr lang="en-US" dirty="0">
            <a:latin typeface="Century Gothic" panose="020B0502020202020204" pitchFamily="34" charset="0"/>
          </a:endParaRPr>
        </a:p>
      </dgm:t>
    </dgm:pt>
    <dgm:pt modelId="{D33D62DF-E98A-4A11-8D6F-769276142594}" type="parTrans" cxnId="{D3654105-6D1F-4D57-A697-3627458F33DC}">
      <dgm:prSet/>
      <dgm:spPr/>
      <dgm:t>
        <a:bodyPr/>
        <a:lstStyle/>
        <a:p>
          <a:endParaRPr lang="en-US"/>
        </a:p>
      </dgm:t>
    </dgm:pt>
    <dgm:pt modelId="{8489AFE1-F413-4919-8DCD-7568F7D59650}" type="sibTrans" cxnId="{D3654105-6D1F-4D57-A697-3627458F33DC}">
      <dgm:prSet/>
      <dgm:spPr/>
      <dgm:t>
        <a:bodyPr/>
        <a:lstStyle/>
        <a:p>
          <a:endParaRPr lang="en-US"/>
        </a:p>
      </dgm:t>
    </dgm:pt>
    <dgm:pt modelId="{01169F43-8DE6-4DB4-9890-2A75F275EA8C}">
      <dgm:prSet/>
      <dgm:spPr/>
      <dgm:t>
        <a:bodyPr/>
        <a:lstStyle/>
        <a:p>
          <a:r>
            <a:rPr lang="fr-CA" dirty="0">
              <a:latin typeface="Century Gothic" panose="020B0502020202020204" pitchFamily="34" charset="0"/>
            </a:rPr>
            <a:t>Facilite l’engagement auprès des populations plus difficiles à atteindre</a:t>
          </a:r>
        </a:p>
      </dgm:t>
    </dgm:pt>
    <dgm:pt modelId="{49C83485-CAE7-4247-8345-066FDED80261}" type="parTrans" cxnId="{04E58E46-A309-4A17-A766-9553F613BF50}">
      <dgm:prSet/>
      <dgm:spPr/>
      <dgm:t>
        <a:bodyPr/>
        <a:lstStyle/>
        <a:p>
          <a:endParaRPr lang="en-US"/>
        </a:p>
      </dgm:t>
    </dgm:pt>
    <dgm:pt modelId="{125D2432-A799-44C9-890E-0CFBBBB6DF21}" type="sibTrans" cxnId="{04E58E46-A309-4A17-A766-9553F613BF50}">
      <dgm:prSet/>
      <dgm:spPr/>
      <dgm:t>
        <a:bodyPr/>
        <a:lstStyle/>
        <a:p>
          <a:endParaRPr lang="en-US"/>
        </a:p>
      </dgm:t>
    </dgm:pt>
    <dgm:pt modelId="{B00679FF-E026-4472-9634-8B803308E453}">
      <dgm:prSet/>
      <dgm:spPr/>
      <dgm:t>
        <a:bodyPr/>
        <a:lstStyle/>
        <a:p>
          <a:r>
            <a:rPr lang="fr-CA" dirty="0">
              <a:latin typeface="Century Gothic" panose="020B0502020202020204" pitchFamily="34" charset="0"/>
            </a:rPr>
            <a:t>Donne le temps de remplir plus de questionnaires</a:t>
          </a:r>
        </a:p>
      </dgm:t>
    </dgm:pt>
    <dgm:pt modelId="{55F93E1F-E374-49FF-88AC-2DA90FD86FC6}" type="parTrans" cxnId="{BBADDBAD-56FD-4334-A0FF-8B07C068E1E8}">
      <dgm:prSet/>
      <dgm:spPr/>
      <dgm:t>
        <a:bodyPr/>
        <a:lstStyle/>
        <a:p>
          <a:endParaRPr lang="en-US"/>
        </a:p>
      </dgm:t>
    </dgm:pt>
    <dgm:pt modelId="{01990316-4D23-4BED-A4B7-9934ADF540B0}" type="sibTrans" cxnId="{BBADDBAD-56FD-4334-A0FF-8B07C068E1E8}">
      <dgm:prSet/>
      <dgm:spPr/>
      <dgm:t>
        <a:bodyPr/>
        <a:lstStyle/>
        <a:p>
          <a:endParaRPr lang="en-US"/>
        </a:p>
      </dgm:t>
    </dgm:pt>
    <dgm:pt modelId="{0CEC1BC4-91A5-48FC-950E-2B5701C72065}">
      <dgm:prSet/>
      <dgm:spPr/>
      <dgm:t>
        <a:bodyPr/>
        <a:lstStyle/>
        <a:p>
          <a:r>
            <a:rPr lang="fr-CA" dirty="0">
              <a:latin typeface="Century Gothic" panose="020B0502020202020204" pitchFamily="34" charset="0"/>
            </a:rPr>
            <a:t>Augmente votre capacité à atteindre le pourcentage cible sondé pour chaque emplacement</a:t>
          </a:r>
        </a:p>
      </dgm:t>
    </dgm:pt>
    <dgm:pt modelId="{E35E87F1-F373-49A8-9B86-87BB5F0F1DB0}" type="parTrans" cxnId="{E447F087-BCCB-44DF-921C-8FA541318DAB}">
      <dgm:prSet/>
      <dgm:spPr/>
      <dgm:t>
        <a:bodyPr/>
        <a:lstStyle/>
        <a:p>
          <a:endParaRPr lang="en-US"/>
        </a:p>
      </dgm:t>
    </dgm:pt>
    <dgm:pt modelId="{D367F543-764D-4163-80C5-A91E54048BCB}" type="sibTrans" cxnId="{E447F087-BCCB-44DF-921C-8FA541318DAB}">
      <dgm:prSet/>
      <dgm:spPr/>
      <dgm:t>
        <a:bodyPr/>
        <a:lstStyle/>
        <a:p>
          <a:endParaRPr lang="en-US"/>
        </a:p>
      </dgm:t>
    </dgm:pt>
    <dgm:pt modelId="{8D4B8E0A-1799-4903-907C-C934067E8582}" type="pres">
      <dgm:prSet presAssocID="{E86FF961-536F-446D-9761-C5D2B7984ACD}" presName="root" presStyleCnt="0">
        <dgm:presLayoutVars>
          <dgm:dir/>
          <dgm:resizeHandles val="exact"/>
        </dgm:presLayoutVars>
      </dgm:prSet>
      <dgm:spPr/>
    </dgm:pt>
    <dgm:pt modelId="{D3BBD918-03F4-418B-8D93-89F14A422591}" type="pres">
      <dgm:prSet presAssocID="{0A104949-15E7-4519-8889-D70E163F1027}" presName="compNode" presStyleCnt="0"/>
      <dgm:spPr/>
    </dgm:pt>
    <dgm:pt modelId="{1E545582-D605-44DC-8066-0A02DDA35DD3}" type="pres">
      <dgm:prSet presAssocID="{0A104949-15E7-4519-8889-D70E163F1027}" presName="bgRect" presStyleLbl="bgShp" presStyleIdx="0" presStyleCnt="6"/>
      <dgm:spPr>
        <a:solidFill>
          <a:srgbClr val="E1CDCC"/>
        </a:solidFill>
      </dgm:spPr>
    </dgm:pt>
    <dgm:pt modelId="{692805CE-182F-41BB-9410-5B2E5DA365BF}" type="pres">
      <dgm:prSet presAssocID="{0A104949-15E7-4519-8889-D70E163F102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Down with solid fill"/>
        </a:ext>
      </dgm:extLst>
    </dgm:pt>
    <dgm:pt modelId="{BB34D8A2-1E89-4FCE-BDCE-F3DA7C6ABCDE}" type="pres">
      <dgm:prSet presAssocID="{0A104949-15E7-4519-8889-D70E163F1027}" presName="spaceRect" presStyleCnt="0"/>
      <dgm:spPr/>
    </dgm:pt>
    <dgm:pt modelId="{3AC8386A-54CB-495C-8D5C-BAA48AE69B11}" type="pres">
      <dgm:prSet presAssocID="{0A104949-15E7-4519-8889-D70E163F1027}" presName="parTx" presStyleLbl="revTx" presStyleIdx="0" presStyleCnt="6">
        <dgm:presLayoutVars>
          <dgm:chMax val="0"/>
          <dgm:chPref val="0"/>
        </dgm:presLayoutVars>
      </dgm:prSet>
      <dgm:spPr/>
    </dgm:pt>
    <dgm:pt modelId="{1325F069-D0D1-4A87-834B-DA3CF3741BE8}" type="pres">
      <dgm:prSet presAssocID="{B97C5949-0E87-40DA-8CA5-2D7FB3C1E62B}" presName="sibTrans" presStyleCnt="0"/>
      <dgm:spPr/>
    </dgm:pt>
    <dgm:pt modelId="{0F476BA5-DAA3-41B2-ABEE-82132B63BB54}" type="pres">
      <dgm:prSet presAssocID="{F8DF789A-EAC5-48DA-943C-5E83E0BE34BC}" presName="compNode" presStyleCnt="0"/>
      <dgm:spPr/>
    </dgm:pt>
    <dgm:pt modelId="{B51AB24F-9742-4ACE-8A6E-F1F46187B5A9}" type="pres">
      <dgm:prSet presAssocID="{F8DF789A-EAC5-48DA-943C-5E83E0BE34BC}" presName="bgRect" presStyleLbl="bgShp" presStyleIdx="1" presStyleCnt="6"/>
      <dgm:spPr>
        <a:solidFill>
          <a:srgbClr val="E1CDCC"/>
        </a:solidFill>
      </dgm:spPr>
    </dgm:pt>
    <dgm:pt modelId="{99AFE535-FE92-4FA0-A148-0C2510746E79}" type="pres">
      <dgm:prSet presAssocID="{F8DF789A-EAC5-48DA-943C-5E83E0BE34B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37D41E4-3B24-403E-8F9B-CC4CCADB28D1}" type="pres">
      <dgm:prSet presAssocID="{F8DF789A-EAC5-48DA-943C-5E83E0BE34BC}" presName="spaceRect" presStyleCnt="0"/>
      <dgm:spPr/>
    </dgm:pt>
    <dgm:pt modelId="{CE00E77F-C0D3-449B-B582-E83C76944441}" type="pres">
      <dgm:prSet presAssocID="{F8DF789A-EAC5-48DA-943C-5E83E0BE34BC}" presName="parTx" presStyleLbl="revTx" presStyleIdx="1" presStyleCnt="6">
        <dgm:presLayoutVars>
          <dgm:chMax val="0"/>
          <dgm:chPref val="0"/>
        </dgm:presLayoutVars>
      </dgm:prSet>
      <dgm:spPr/>
    </dgm:pt>
    <dgm:pt modelId="{CE3C8D5C-98E8-4D86-B919-0CBAEC8EDDD6}" type="pres">
      <dgm:prSet presAssocID="{401F3045-FE89-4C61-B0F1-601B28CEDF0B}" presName="sibTrans" presStyleCnt="0"/>
      <dgm:spPr/>
    </dgm:pt>
    <dgm:pt modelId="{1AB06725-1530-4E3A-94E7-B06943933026}" type="pres">
      <dgm:prSet presAssocID="{1E7D7429-9EA0-407E-8FDF-DCD7E41236B6}" presName="compNode" presStyleCnt="0"/>
      <dgm:spPr/>
    </dgm:pt>
    <dgm:pt modelId="{B36E42E6-FAD1-4920-BD29-08382B14867E}" type="pres">
      <dgm:prSet presAssocID="{1E7D7429-9EA0-407E-8FDF-DCD7E41236B6}" presName="bgRect" presStyleLbl="bgShp" presStyleIdx="2" presStyleCnt="6"/>
      <dgm:spPr>
        <a:solidFill>
          <a:srgbClr val="E1CDCC"/>
        </a:solidFill>
      </dgm:spPr>
    </dgm:pt>
    <dgm:pt modelId="{89F19C93-4C8D-4373-834F-B7FC7EC81790}" type="pres">
      <dgm:prSet presAssocID="{1E7D7429-9EA0-407E-8FDF-DCD7E41236B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post with solid fill"/>
        </a:ext>
      </dgm:extLst>
    </dgm:pt>
    <dgm:pt modelId="{09531185-9F87-454F-9737-34D5F34BB377}" type="pres">
      <dgm:prSet presAssocID="{1E7D7429-9EA0-407E-8FDF-DCD7E41236B6}" presName="spaceRect" presStyleCnt="0"/>
      <dgm:spPr/>
    </dgm:pt>
    <dgm:pt modelId="{2B656941-5E2F-4354-B4B0-F8E19C38FB13}" type="pres">
      <dgm:prSet presAssocID="{1E7D7429-9EA0-407E-8FDF-DCD7E41236B6}" presName="parTx" presStyleLbl="revTx" presStyleIdx="2" presStyleCnt="6">
        <dgm:presLayoutVars>
          <dgm:chMax val="0"/>
          <dgm:chPref val="0"/>
        </dgm:presLayoutVars>
      </dgm:prSet>
      <dgm:spPr/>
    </dgm:pt>
    <dgm:pt modelId="{F318146B-9427-449F-BF7B-1B80FD112BBA}" type="pres">
      <dgm:prSet presAssocID="{8489AFE1-F413-4919-8DCD-7568F7D59650}" presName="sibTrans" presStyleCnt="0"/>
      <dgm:spPr/>
    </dgm:pt>
    <dgm:pt modelId="{3078C090-A16A-4CE6-BD95-60E5C647F35E}" type="pres">
      <dgm:prSet presAssocID="{01169F43-8DE6-4DB4-9890-2A75F275EA8C}" presName="compNode" presStyleCnt="0"/>
      <dgm:spPr/>
    </dgm:pt>
    <dgm:pt modelId="{84956D2C-399E-46EE-A960-EDDBDC2B58CC}" type="pres">
      <dgm:prSet presAssocID="{01169F43-8DE6-4DB4-9890-2A75F275EA8C}" presName="bgRect" presStyleLbl="bgShp" presStyleIdx="3" presStyleCnt="6"/>
      <dgm:spPr>
        <a:solidFill>
          <a:srgbClr val="E1CDCC"/>
        </a:solidFill>
      </dgm:spPr>
    </dgm:pt>
    <dgm:pt modelId="{3FBD7247-1575-46F4-B74F-00A2BFD86120}" type="pres">
      <dgm:prSet presAssocID="{01169F43-8DE6-4DB4-9890-2A75F275EA8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58B978EE-A6D7-46C7-91B3-8F1444E27BD3}" type="pres">
      <dgm:prSet presAssocID="{01169F43-8DE6-4DB4-9890-2A75F275EA8C}" presName="spaceRect" presStyleCnt="0"/>
      <dgm:spPr/>
    </dgm:pt>
    <dgm:pt modelId="{597534C0-03C0-4FE1-81B7-6DDB5340456B}" type="pres">
      <dgm:prSet presAssocID="{01169F43-8DE6-4DB4-9890-2A75F275EA8C}" presName="parTx" presStyleLbl="revTx" presStyleIdx="3" presStyleCnt="6">
        <dgm:presLayoutVars>
          <dgm:chMax val="0"/>
          <dgm:chPref val="0"/>
        </dgm:presLayoutVars>
      </dgm:prSet>
      <dgm:spPr/>
    </dgm:pt>
    <dgm:pt modelId="{6CAAF561-CA25-47D6-86AA-48B92C386B4A}" type="pres">
      <dgm:prSet presAssocID="{125D2432-A799-44C9-890E-0CFBBBB6DF21}" presName="sibTrans" presStyleCnt="0"/>
      <dgm:spPr/>
    </dgm:pt>
    <dgm:pt modelId="{713389E5-53AD-47DF-A289-DB2F9F38E19A}" type="pres">
      <dgm:prSet presAssocID="{B00679FF-E026-4472-9634-8B803308E453}" presName="compNode" presStyleCnt="0"/>
      <dgm:spPr/>
    </dgm:pt>
    <dgm:pt modelId="{DDB40BA4-7378-4B08-9264-88F445875013}" type="pres">
      <dgm:prSet presAssocID="{B00679FF-E026-4472-9634-8B803308E453}" presName="bgRect" presStyleLbl="bgShp" presStyleIdx="4" presStyleCnt="6"/>
      <dgm:spPr>
        <a:solidFill>
          <a:srgbClr val="E1CDCC"/>
        </a:solidFill>
      </dgm:spPr>
    </dgm:pt>
    <dgm:pt modelId="{91F99645-149E-469A-8CC3-936BE2EC9C53}" type="pres">
      <dgm:prSet presAssocID="{B00679FF-E026-4472-9634-8B803308E45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863AC778-8375-4F1A-91F3-8D15D6EA715F}" type="pres">
      <dgm:prSet presAssocID="{B00679FF-E026-4472-9634-8B803308E453}" presName="spaceRect" presStyleCnt="0"/>
      <dgm:spPr/>
    </dgm:pt>
    <dgm:pt modelId="{B2AB9C81-5CB4-455E-A525-EB3AB45DC911}" type="pres">
      <dgm:prSet presAssocID="{B00679FF-E026-4472-9634-8B803308E453}" presName="parTx" presStyleLbl="revTx" presStyleIdx="4" presStyleCnt="6">
        <dgm:presLayoutVars>
          <dgm:chMax val="0"/>
          <dgm:chPref val="0"/>
        </dgm:presLayoutVars>
      </dgm:prSet>
      <dgm:spPr/>
    </dgm:pt>
    <dgm:pt modelId="{99A2D7CA-81B2-4843-BEF0-22D6AFA24F7E}" type="pres">
      <dgm:prSet presAssocID="{01990316-4D23-4BED-A4B7-9934ADF540B0}" presName="sibTrans" presStyleCnt="0"/>
      <dgm:spPr/>
    </dgm:pt>
    <dgm:pt modelId="{F99122E6-6BC0-464A-AFF9-9A07C3040B70}" type="pres">
      <dgm:prSet presAssocID="{0CEC1BC4-91A5-48FC-950E-2B5701C72065}" presName="compNode" presStyleCnt="0"/>
      <dgm:spPr/>
    </dgm:pt>
    <dgm:pt modelId="{D0CDAF52-12BE-46A7-AF43-4F0B20B42072}" type="pres">
      <dgm:prSet presAssocID="{0CEC1BC4-91A5-48FC-950E-2B5701C72065}" presName="bgRect" presStyleLbl="bgShp" presStyleIdx="5" presStyleCnt="6"/>
      <dgm:spPr>
        <a:solidFill>
          <a:srgbClr val="E1CDCC"/>
        </a:solidFill>
      </dgm:spPr>
    </dgm:pt>
    <dgm:pt modelId="{956CB433-724C-4DC1-B19D-0BD5260F32B5}" type="pres">
      <dgm:prSet presAssocID="{0CEC1BC4-91A5-48FC-950E-2B5701C7206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nt with solid fill"/>
        </a:ext>
      </dgm:extLst>
    </dgm:pt>
    <dgm:pt modelId="{98FC5F39-8F1D-4206-8249-AB1AC6112EDA}" type="pres">
      <dgm:prSet presAssocID="{0CEC1BC4-91A5-48FC-950E-2B5701C72065}" presName="spaceRect" presStyleCnt="0"/>
      <dgm:spPr/>
    </dgm:pt>
    <dgm:pt modelId="{094A717A-07C6-44CF-A702-77A3C59F87FD}" type="pres">
      <dgm:prSet presAssocID="{0CEC1BC4-91A5-48FC-950E-2B5701C7206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D3654105-6D1F-4D57-A697-3627458F33DC}" srcId="{E86FF961-536F-446D-9761-C5D2B7984ACD}" destId="{1E7D7429-9EA0-407E-8FDF-DCD7E41236B6}" srcOrd="2" destOrd="0" parTransId="{D33D62DF-E98A-4A11-8D6F-769276142594}" sibTransId="{8489AFE1-F413-4919-8DCD-7568F7D59650}"/>
    <dgm:cxn modelId="{69FE332D-0377-40FB-9088-2DAEDE70E2C9}" type="presOf" srcId="{B00679FF-E026-4472-9634-8B803308E453}" destId="{B2AB9C81-5CB4-455E-A525-EB3AB45DC911}" srcOrd="0" destOrd="0" presId="urn:microsoft.com/office/officeart/2018/2/layout/IconVerticalSolidList"/>
    <dgm:cxn modelId="{BF72DC62-8826-4A8F-88BD-C8A17E84CC9E}" srcId="{E86FF961-536F-446D-9761-C5D2B7984ACD}" destId="{F8DF789A-EAC5-48DA-943C-5E83E0BE34BC}" srcOrd="1" destOrd="0" parTransId="{37907781-227D-4BD1-9B7A-D6D34FC77CF6}" sibTransId="{401F3045-FE89-4C61-B0F1-601B28CEDF0B}"/>
    <dgm:cxn modelId="{04E58E46-A309-4A17-A766-9553F613BF50}" srcId="{E86FF961-536F-446D-9761-C5D2B7984ACD}" destId="{01169F43-8DE6-4DB4-9890-2A75F275EA8C}" srcOrd="3" destOrd="0" parTransId="{49C83485-CAE7-4247-8345-066FDED80261}" sibTransId="{125D2432-A799-44C9-890E-0CFBBBB6DF21}"/>
    <dgm:cxn modelId="{3CAE6F68-4076-48AD-9EFC-1B816A55FCE4}" type="presOf" srcId="{0A104949-15E7-4519-8889-D70E163F1027}" destId="{3AC8386A-54CB-495C-8D5C-BAA48AE69B11}" srcOrd="0" destOrd="0" presId="urn:microsoft.com/office/officeart/2018/2/layout/IconVerticalSolidList"/>
    <dgm:cxn modelId="{E447F087-BCCB-44DF-921C-8FA541318DAB}" srcId="{E86FF961-536F-446D-9761-C5D2B7984ACD}" destId="{0CEC1BC4-91A5-48FC-950E-2B5701C72065}" srcOrd="5" destOrd="0" parTransId="{E35E87F1-F373-49A8-9B86-87BB5F0F1DB0}" sibTransId="{D367F543-764D-4163-80C5-A91E54048BCB}"/>
    <dgm:cxn modelId="{EB351390-C9C4-447F-9FEA-26039A87D39A}" type="presOf" srcId="{1E7D7429-9EA0-407E-8FDF-DCD7E41236B6}" destId="{2B656941-5E2F-4354-B4B0-F8E19C38FB13}" srcOrd="0" destOrd="0" presId="urn:microsoft.com/office/officeart/2018/2/layout/IconVerticalSolidList"/>
    <dgm:cxn modelId="{BBADDBAD-56FD-4334-A0FF-8B07C068E1E8}" srcId="{E86FF961-536F-446D-9761-C5D2B7984ACD}" destId="{B00679FF-E026-4472-9634-8B803308E453}" srcOrd="4" destOrd="0" parTransId="{55F93E1F-E374-49FF-88AC-2DA90FD86FC6}" sibTransId="{01990316-4D23-4BED-A4B7-9934ADF540B0}"/>
    <dgm:cxn modelId="{2D0A69BB-B9E3-4750-B307-FEDDDD3EB93D}" type="presOf" srcId="{0CEC1BC4-91A5-48FC-950E-2B5701C72065}" destId="{094A717A-07C6-44CF-A702-77A3C59F87FD}" srcOrd="0" destOrd="0" presId="urn:microsoft.com/office/officeart/2018/2/layout/IconVerticalSolidList"/>
    <dgm:cxn modelId="{8C2B91CA-E9C8-49EF-BDF2-07AE1FB2A1F5}" srcId="{E86FF961-536F-446D-9761-C5D2B7984ACD}" destId="{0A104949-15E7-4519-8889-D70E163F1027}" srcOrd="0" destOrd="0" parTransId="{2A1D3A75-5AA8-4E3E-B64B-081382A29A3B}" sibTransId="{B97C5949-0E87-40DA-8CA5-2D7FB3C1E62B}"/>
    <dgm:cxn modelId="{C67828CC-E3E8-40FC-A697-073603143DC3}" type="presOf" srcId="{01169F43-8DE6-4DB4-9890-2A75F275EA8C}" destId="{597534C0-03C0-4FE1-81B7-6DDB5340456B}" srcOrd="0" destOrd="0" presId="urn:microsoft.com/office/officeart/2018/2/layout/IconVerticalSolidList"/>
    <dgm:cxn modelId="{DC7E5CEA-73C1-4588-9817-32C66ACC8DA4}" type="presOf" srcId="{F8DF789A-EAC5-48DA-943C-5E83E0BE34BC}" destId="{CE00E77F-C0D3-449B-B582-E83C76944441}" srcOrd="0" destOrd="0" presId="urn:microsoft.com/office/officeart/2018/2/layout/IconVerticalSolidList"/>
    <dgm:cxn modelId="{2813F5F8-0EF7-4A08-9165-CFD43150A6C3}" type="presOf" srcId="{E86FF961-536F-446D-9761-C5D2B7984ACD}" destId="{8D4B8E0A-1799-4903-907C-C934067E8582}" srcOrd="0" destOrd="0" presId="urn:microsoft.com/office/officeart/2018/2/layout/IconVerticalSolidList"/>
    <dgm:cxn modelId="{6560B351-3F35-4D83-ABB9-BE13B1138484}" type="presParOf" srcId="{8D4B8E0A-1799-4903-907C-C934067E8582}" destId="{D3BBD918-03F4-418B-8D93-89F14A422591}" srcOrd="0" destOrd="0" presId="urn:microsoft.com/office/officeart/2018/2/layout/IconVerticalSolidList"/>
    <dgm:cxn modelId="{8386B2EF-CC05-4569-8E5F-1F3D68677F89}" type="presParOf" srcId="{D3BBD918-03F4-418B-8D93-89F14A422591}" destId="{1E545582-D605-44DC-8066-0A02DDA35DD3}" srcOrd="0" destOrd="0" presId="urn:microsoft.com/office/officeart/2018/2/layout/IconVerticalSolidList"/>
    <dgm:cxn modelId="{32C2ABBF-76A9-420F-95BE-525E85EF1F38}" type="presParOf" srcId="{D3BBD918-03F4-418B-8D93-89F14A422591}" destId="{692805CE-182F-41BB-9410-5B2E5DA365BF}" srcOrd="1" destOrd="0" presId="urn:microsoft.com/office/officeart/2018/2/layout/IconVerticalSolidList"/>
    <dgm:cxn modelId="{8532FB14-8DD2-4FE2-BDC5-F5AC7F1065F1}" type="presParOf" srcId="{D3BBD918-03F4-418B-8D93-89F14A422591}" destId="{BB34D8A2-1E89-4FCE-BDCE-F3DA7C6ABCDE}" srcOrd="2" destOrd="0" presId="urn:microsoft.com/office/officeart/2018/2/layout/IconVerticalSolidList"/>
    <dgm:cxn modelId="{98645462-FC6F-4659-8CAD-55F4342FC57D}" type="presParOf" srcId="{D3BBD918-03F4-418B-8D93-89F14A422591}" destId="{3AC8386A-54CB-495C-8D5C-BAA48AE69B11}" srcOrd="3" destOrd="0" presId="urn:microsoft.com/office/officeart/2018/2/layout/IconVerticalSolidList"/>
    <dgm:cxn modelId="{CC825EED-F626-4092-8786-89C0AA916759}" type="presParOf" srcId="{8D4B8E0A-1799-4903-907C-C934067E8582}" destId="{1325F069-D0D1-4A87-834B-DA3CF3741BE8}" srcOrd="1" destOrd="0" presId="urn:microsoft.com/office/officeart/2018/2/layout/IconVerticalSolidList"/>
    <dgm:cxn modelId="{9A9D39D7-28FE-4C8E-9D1B-435A4DE8CF91}" type="presParOf" srcId="{8D4B8E0A-1799-4903-907C-C934067E8582}" destId="{0F476BA5-DAA3-41B2-ABEE-82132B63BB54}" srcOrd="2" destOrd="0" presId="urn:microsoft.com/office/officeart/2018/2/layout/IconVerticalSolidList"/>
    <dgm:cxn modelId="{C14F65E5-B87E-4FDB-9DCF-F92B60EC7EF0}" type="presParOf" srcId="{0F476BA5-DAA3-41B2-ABEE-82132B63BB54}" destId="{B51AB24F-9742-4ACE-8A6E-F1F46187B5A9}" srcOrd="0" destOrd="0" presId="urn:microsoft.com/office/officeart/2018/2/layout/IconVerticalSolidList"/>
    <dgm:cxn modelId="{98663310-73C7-4703-AC16-3603146940D9}" type="presParOf" srcId="{0F476BA5-DAA3-41B2-ABEE-82132B63BB54}" destId="{99AFE535-FE92-4FA0-A148-0C2510746E79}" srcOrd="1" destOrd="0" presId="urn:microsoft.com/office/officeart/2018/2/layout/IconVerticalSolidList"/>
    <dgm:cxn modelId="{5A93F68D-4DEB-4025-92CE-23F5271CE2E2}" type="presParOf" srcId="{0F476BA5-DAA3-41B2-ABEE-82132B63BB54}" destId="{337D41E4-3B24-403E-8F9B-CC4CCADB28D1}" srcOrd="2" destOrd="0" presId="urn:microsoft.com/office/officeart/2018/2/layout/IconVerticalSolidList"/>
    <dgm:cxn modelId="{1C1F1183-19E6-46ED-8700-7A68A61E83B8}" type="presParOf" srcId="{0F476BA5-DAA3-41B2-ABEE-82132B63BB54}" destId="{CE00E77F-C0D3-449B-B582-E83C76944441}" srcOrd="3" destOrd="0" presId="urn:microsoft.com/office/officeart/2018/2/layout/IconVerticalSolidList"/>
    <dgm:cxn modelId="{F938C4B3-A160-4AFD-BA3D-57525ACBCB47}" type="presParOf" srcId="{8D4B8E0A-1799-4903-907C-C934067E8582}" destId="{CE3C8D5C-98E8-4D86-B919-0CBAEC8EDDD6}" srcOrd="3" destOrd="0" presId="urn:microsoft.com/office/officeart/2018/2/layout/IconVerticalSolidList"/>
    <dgm:cxn modelId="{7C39571F-BCAD-4A11-BFE6-B4297D15D91A}" type="presParOf" srcId="{8D4B8E0A-1799-4903-907C-C934067E8582}" destId="{1AB06725-1530-4E3A-94E7-B06943933026}" srcOrd="4" destOrd="0" presId="urn:microsoft.com/office/officeart/2018/2/layout/IconVerticalSolidList"/>
    <dgm:cxn modelId="{9FAE4F8B-00C3-4359-8BEC-D2ADFA4CD5ED}" type="presParOf" srcId="{1AB06725-1530-4E3A-94E7-B06943933026}" destId="{B36E42E6-FAD1-4920-BD29-08382B14867E}" srcOrd="0" destOrd="0" presId="urn:microsoft.com/office/officeart/2018/2/layout/IconVerticalSolidList"/>
    <dgm:cxn modelId="{D94845FC-8D9F-4B8A-BDC5-64E68A735E0C}" type="presParOf" srcId="{1AB06725-1530-4E3A-94E7-B06943933026}" destId="{89F19C93-4C8D-4373-834F-B7FC7EC81790}" srcOrd="1" destOrd="0" presId="urn:microsoft.com/office/officeart/2018/2/layout/IconVerticalSolidList"/>
    <dgm:cxn modelId="{B666A461-F9D7-4629-ADE5-1E38D093C7FE}" type="presParOf" srcId="{1AB06725-1530-4E3A-94E7-B06943933026}" destId="{09531185-9F87-454F-9737-34D5F34BB377}" srcOrd="2" destOrd="0" presId="urn:microsoft.com/office/officeart/2018/2/layout/IconVerticalSolidList"/>
    <dgm:cxn modelId="{47FBC71D-8688-4AE8-B00F-87E6ADC5A9B3}" type="presParOf" srcId="{1AB06725-1530-4E3A-94E7-B06943933026}" destId="{2B656941-5E2F-4354-B4B0-F8E19C38FB13}" srcOrd="3" destOrd="0" presId="urn:microsoft.com/office/officeart/2018/2/layout/IconVerticalSolidList"/>
    <dgm:cxn modelId="{642269C3-7AF0-4AB4-8B0C-3A1507538233}" type="presParOf" srcId="{8D4B8E0A-1799-4903-907C-C934067E8582}" destId="{F318146B-9427-449F-BF7B-1B80FD112BBA}" srcOrd="5" destOrd="0" presId="urn:microsoft.com/office/officeart/2018/2/layout/IconVerticalSolidList"/>
    <dgm:cxn modelId="{480482F2-73FA-4686-BA50-23FD39FC880D}" type="presParOf" srcId="{8D4B8E0A-1799-4903-907C-C934067E8582}" destId="{3078C090-A16A-4CE6-BD95-60E5C647F35E}" srcOrd="6" destOrd="0" presId="urn:microsoft.com/office/officeart/2018/2/layout/IconVerticalSolidList"/>
    <dgm:cxn modelId="{17E96313-8B93-44BF-A3AD-32AA0CB0FAB0}" type="presParOf" srcId="{3078C090-A16A-4CE6-BD95-60E5C647F35E}" destId="{84956D2C-399E-46EE-A960-EDDBDC2B58CC}" srcOrd="0" destOrd="0" presId="urn:microsoft.com/office/officeart/2018/2/layout/IconVerticalSolidList"/>
    <dgm:cxn modelId="{A6C5B044-F027-421B-A6F5-BA59607CBBCA}" type="presParOf" srcId="{3078C090-A16A-4CE6-BD95-60E5C647F35E}" destId="{3FBD7247-1575-46F4-B74F-00A2BFD86120}" srcOrd="1" destOrd="0" presId="urn:microsoft.com/office/officeart/2018/2/layout/IconVerticalSolidList"/>
    <dgm:cxn modelId="{741BBCE0-2901-4F0A-8D81-BCD841C893B7}" type="presParOf" srcId="{3078C090-A16A-4CE6-BD95-60E5C647F35E}" destId="{58B978EE-A6D7-46C7-91B3-8F1444E27BD3}" srcOrd="2" destOrd="0" presId="urn:microsoft.com/office/officeart/2018/2/layout/IconVerticalSolidList"/>
    <dgm:cxn modelId="{B3297280-0880-4B79-A7DD-C8AEADCFA689}" type="presParOf" srcId="{3078C090-A16A-4CE6-BD95-60E5C647F35E}" destId="{597534C0-03C0-4FE1-81B7-6DDB5340456B}" srcOrd="3" destOrd="0" presId="urn:microsoft.com/office/officeart/2018/2/layout/IconVerticalSolidList"/>
    <dgm:cxn modelId="{E72EE758-EF43-4672-8BA3-1FC74BC6CDC2}" type="presParOf" srcId="{8D4B8E0A-1799-4903-907C-C934067E8582}" destId="{6CAAF561-CA25-47D6-86AA-48B92C386B4A}" srcOrd="7" destOrd="0" presId="urn:microsoft.com/office/officeart/2018/2/layout/IconVerticalSolidList"/>
    <dgm:cxn modelId="{F0EFE289-E273-4B91-94E5-28CF5F5A9063}" type="presParOf" srcId="{8D4B8E0A-1799-4903-907C-C934067E8582}" destId="{713389E5-53AD-47DF-A289-DB2F9F38E19A}" srcOrd="8" destOrd="0" presId="urn:microsoft.com/office/officeart/2018/2/layout/IconVerticalSolidList"/>
    <dgm:cxn modelId="{E054A577-642C-43A5-951D-A9E6DAA62BE2}" type="presParOf" srcId="{713389E5-53AD-47DF-A289-DB2F9F38E19A}" destId="{DDB40BA4-7378-4B08-9264-88F445875013}" srcOrd="0" destOrd="0" presId="urn:microsoft.com/office/officeart/2018/2/layout/IconVerticalSolidList"/>
    <dgm:cxn modelId="{11867D59-85B5-4905-BC09-C6CF89BB5DE4}" type="presParOf" srcId="{713389E5-53AD-47DF-A289-DB2F9F38E19A}" destId="{91F99645-149E-469A-8CC3-936BE2EC9C53}" srcOrd="1" destOrd="0" presId="urn:microsoft.com/office/officeart/2018/2/layout/IconVerticalSolidList"/>
    <dgm:cxn modelId="{50AD124B-47F7-40C8-8625-AD6BC166E10A}" type="presParOf" srcId="{713389E5-53AD-47DF-A289-DB2F9F38E19A}" destId="{863AC778-8375-4F1A-91F3-8D15D6EA715F}" srcOrd="2" destOrd="0" presId="urn:microsoft.com/office/officeart/2018/2/layout/IconVerticalSolidList"/>
    <dgm:cxn modelId="{79751A7B-6D36-4BCF-8CFC-7C567D79AFAB}" type="presParOf" srcId="{713389E5-53AD-47DF-A289-DB2F9F38E19A}" destId="{B2AB9C81-5CB4-455E-A525-EB3AB45DC911}" srcOrd="3" destOrd="0" presId="urn:microsoft.com/office/officeart/2018/2/layout/IconVerticalSolidList"/>
    <dgm:cxn modelId="{F2B1CE08-49F0-4127-AC2D-2675B7DA9A74}" type="presParOf" srcId="{8D4B8E0A-1799-4903-907C-C934067E8582}" destId="{99A2D7CA-81B2-4843-BEF0-22D6AFA24F7E}" srcOrd="9" destOrd="0" presId="urn:microsoft.com/office/officeart/2018/2/layout/IconVerticalSolidList"/>
    <dgm:cxn modelId="{5F1A8160-38F0-4859-84D8-2463C6B3CB10}" type="presParOf" srcId="{8D4B8E0A-1799-4903-907C-C934067E8582}" destId="{F99122E6-6BC0-464A-AFF9-9A07C3040B70}" srcOrd="10" destOrd="0" presId="urn:microsoft.com/office/officeart/2018/2/layout/IconVerticalSolidList"/>
    <dgm:cxn modelId="{B7E227AD-BBBA-4608-8A1C-E09BE8E10236}" type="presParOf" srcId="{F99122E6-6BC0-464A-AFF9-9A07C3040B70}" destId="{D0CDAF52-12BE-46A7-AF43-4F0B20B42072}" srcOrd="0" destOrd="0" presId="urn:microsoft.com/office/officeart/2018/2/layout/IconVerticalSolidList"/>
    <dgm:cxn modelId="{854263D1-8549-4A27-B862-684C27975711}" type="presParOf" srcId="{F99122E6-6BC0-464A-AFF9-9A07C3040B70}" destId="{956CB433-724C-4DC1-B19D-0BD5260F32B5}" srcOrd="1" destOrd="0" presId="urn:microsoft.com/office/officeart/2018/2/layout/IconVerticalSolidList"/>
    <dgm:cxn modelId="{14A412DC-F8A8-495A-A97E-48F7DE667D3B}" type="presParOf" srcId="{F99122E6-6BC0-464A-AFF9-9A07C3040B70}" destId="{98FC5F39-8F1D-4206-8249-AB1AC6112EDA}" srcOrd="2" destOrd="0" presId="urn:microsoft.com/office/officeart/2018/2/layout/IconVerticalSolidList"/>
    <dgm:cxn modelId="{3A6FDF91-BA09-420A-8253-1362AAC73CAA}" type="presParOf" srcId="{F99122E6-6BC0-464A-AFF9-9A07C3040B70}" destId="{094A717A-07C6-44CF-A702-77A3C59F87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6FF961-536F-446D-9761-C5D2B7984AC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104949-15E7-4519-8889-D70E163F1027}">
      <dgm:prSet/>
      <dgm:spPr/>
      <dgm:t>
        <a:bodyPr/>
        <a:lstStyle/>
        <a:p>
          <a:r>
            <a:rPr lang="en-CA" dirty="0">
              <a:latin typeface="Century Gothic" panose="020B0502020202020204" pitchFamily="34" charset="0"/>
            </a:rPr>
            <a:t>Programmes de repas</a:t>
          </a:r>
          <a:endParaRPr lang="en-US" dirty="0">
            <a:latin typeface="Century Gothic" panose="020B0502020202020204" pitchFamily="34" charset="0"/>
          </a:endParaRPr>
        </a:p>
      </dgm:t>
    </dgm:pt>
    <dgm:pt modelId="{2A1D3A75-5AA8-4E3E-B64B-081382A29A3B}" type="parTrans" cxnId="{8C2B91CA-E9C8-49EF-BDF2-07AE1FB2A1F5}">
      <dgm:prSet/>
      <dgm:spPr/>
      <dgm:t>
        <a:bodyPr/>
        <a:lstStyle/>
        <a:p>
          <a:endParaRPr lang="en-US"/>
        </a:p>
      </dgm:t>
    </dgm:pt>
    <dgm:pt modelId="{B97C5949-0E87-40DA-8CA5-2D7FB3C1E62B}" type="sibTrans" cxnId="{8C2B91CA-E9C8-49EF-BDF2-07AE1FB2A1F5}">
      <dgm:prSet/>
      <dgm:spPr/>
      <dgm:t>
        <a:bodyPr/>
        <a:lstStyle/>
        <a:p>
          <a:endParaRPr lang="en-US"/>
        </a:p>
      </dgm:t>
    </dgm:pt>
    <dgm:pt modelId="{F8DF789A-EAC5-48DA-943C-5E83E0BE34BC}">
      <dgm:prSet/>
      <dgm:spPr/>
      <dgm:t>
        <a:bodyPr/>
        <a:lstStyle/>
        <a:p>
          <a:r>
            <a:rPr lang="en-CA" dirty="0" err="1">
              <a:latin typeface="Century Gothic" panose="020B0502020202020204" pitchFamily="34" charset="0"/>
            </a:rPr>
            <a:t>Librairies</a:t>
          </a:r>
          <a:endParaRPr lang="en-US" dirty="0">
            <a:latin typeface="Century Gothic" panose="020B0502020202020204" pitchFamily="34" charset="0"/>
          </a:endParaRPr>
        </a:p>
      </dgm:t>
    </dgm:pt>
    <dgm:pt modelId="{37907781-227D-4BD1-9B7A-D6D34FC77CF6}" type="parTrans" cxnId="{BF72DC62-8826-4A8F-88BD-C8A17E84CC9E}">
      <dgm:prSet/>
      <dgm:spPr/>
      <dgm:t>
        <a:bodyPr/>
        <a:lstStyle/>
        <a:p>
          <a:endParaRPr lang="en-US"/>
        </a:p>
      </dgm:t>
    </dgm:pt>
    <dgm:pt modelId="{401F3045-FE89-4C61-B0F1-601B28CEDF0B}" type="sibTrans" cxnId="{BF72DC62-8826-4A8F-88BD-C8A17E84CC9E}">
      <dgm:prSet/>
      <dgm:spPr/>
      <dgm:t>
        <a:bodyPr/>
        <a:lstStyle/>
        <a:p>
          <a:endParaRPr lang="en-US"/>
        </a:p>
      </dgm:t>
    </dgm:pt>
    <dgm:pt modelId="{1E7D7429-9EA0-407E-8FDF-DCD7E41236B6}">
      <dgm:prSet/>
      <dgm:spPr/>
      <dgm:t>
        <a:bodyPr/>
        <a:lstStyle/>
        <a:p>
          <a:r>
            <a:rPr lang="fr-CA" dirty="0">
              <a:latin typeface="Century Gothic" panose="020B0502020202020204" pitchFamily="34" charset="0"/>
            </a:rPr>
            <a:t>Emplacements des services de santé</a:t>
          </a:r>
          <a:endParaRPr lang="en-US" dirty="0">
            <a:latin typeface="Century Gothic" panose="020B0502020202020204" pitchFamily="34" charset="0"/>
          </a:endParaRPr>
        </a:p>
      </dgm:t>
    </dgm:pt>
    <dgm:pt modelId="{D33D62DF-E98A-4A11-8D6F-769276142594}" type="parTrans" cxnId="{D3654105-6D1F-4D57-A697-3627458F33DC}">
      <dgm:prSet/>
      <dgm:spPr/>
      <dgm:t>
        <a:bodyPr/>
        <a:lstStyle/>
        <a:p>
          <a:endParaRPr lang="en-US"/>
        </a:p>
      </dgm:t>
    </dgm:pt>
    <dgm:pt modelId="{8489AFE1-F413-4919-8DCD-7568F7D59650}" type="sibTrans" cxnId="{D3654105-6D1F-4D57-A697-3627458F33DC}">
      <dgm:prSet/>
      <dgm:spPr/>
      <dgm:t>
        <a:bodyPr/>
        <a:lstStyle/>
        <a:p>
          <a:endParaRPr lang="en-US"/>
        </a:p>
      </dgm:t>
    </dgm:pt>
    <dgm:pt modelId="{01169F43-8DE6-4DB4-9890-2A75F275EA8C}">
      <dgm:prSet/>
      <dgm:spPr/>
      <dgm:t>
        <a:bodyPr/>
        <a:lstStyle/>
        <a:p>
          <a:r>
            <a:rPr lang="en-CA" dirty="0">
              <a:latin typeface="Century Gothic" panose="020B0502020202020204" pitchFamily="34" charset="0"/>
            </a:rPr>
            <a:t>Centres de crise </a:t>
          </a:r>
          <a:r>
            <a:rPr lang="en-CA" dirty="0" err="1">
              <a:latin typeface="Century Gothic" panose="020B0502020202020204" pitchFamily="34" charset="0"/>
            </a:rPr>
            <a:t>ou</a:t>
          </a:r>
          <a:r>
            <a:rPr lang="en-CA" dirty="0">
              <a:latin typeface="Century Gothic" panose="020B0502020202020204" pitchFamily="34" charset="0"/>
            </a:rPr>
            <a:t> de triage</a:t>
          </a:r>
          <a:endParaRPr lang="en-US" dirty="0">
            <a:latin typeface="Century Gothic" panose="020B0502020202020204" pitchFamily="34" charset="0"/>
          </a:endParaRPr>
        </a:p>
      </dgm:t>
    </dgm:pt>
    <dgm:pt modelId="{49C83485-CAE7-4247-8345-066FDED80261}" type="parTrans" cxnId="{04E58E46-A309-4A17-A766-9553F613BF50}">
      <dgm:prSet/>
      <dgm:spPr/>
      <dgm:t>
        <a:bodyPr/>
        <a:lstStyle/>
        <a:p>
          <a:endParaRPr lang="en-US"/>
        </a:p>
      </dgm:t>
    </dgm:pt>
    <dgm:pt modelId="{125D2432-A799-44C9-890E-0CFBBBB6DF21}" type="sibTrans" cxnId="{04E58E46-A309-4A17-A766-9553F613BF50}">
      <dgm:prSet/>
      <dgm:spPr/>
      <dgm:t>
        <a:bodyPr/>
        <a:lstStyle/>
        <a:p>
          <a:endParaRPr lang="en-US"/>
        </a:p>
      </dgm:t>
    </dgm:pt>
    <dgm:pt modelId="{B00679FF-E026-4472-9634-8B803308E453}">
      <dgm:prSet/>
      <dgm:spPr/>
      <dgm:t>
        <a:bodyPr/>
        <a:lstStyle/>
        <a:p>
          <a:r>
            <a:rPr lang="en-CA" dirty="0">
              <a:latin typeface="Century Gothic" panose="020B0502020202020204" pitchFamily="34" charset="0"/>
            </a:rPr>
            <a:t>Centres de jour</a:t>
          </a:r>
          <a:endParaRPr lang="en-US" dirty="0">
            <a:latin typeface="Century Gothic" panose="020B0502020202020204" pitchFamily="34" charset="0"/>
          </a:endParaRPr>
        </a:p>
      </dgm:t>
    </dgm:pt>
    <dgm:pt modelId="{55F93E1F-E374-49FF-88AC-2DA90FD86FC6}" type="parTrans" cxnId="{BBADDBAD-56FD-4334-A0FF-8B07C068E1E8}">
      <dgm:prSet/>
      <dgm:spPr/>
      <dgm:t>
        <a:bodyPr/>
        <a:lstStyle/>
        <a:p>
          <a:endParaRPr lang="en-US"/>
        </a:p>
      </dgm:t>
    </dgm:pt>
    <dgm:pt modelId="{01990316-4D23-4BED-A4B7-9934ADF540B0}" type="sibTrans" cxnId="{BBADDBAD-56FD-4334-A0FF-8B07C068E1E8}">
      <dgm:prSet/>
      <dgm:spPr/>
      <dgm:t>
        <a:bodyPr/>
        <a:lstStyle/>
        <a:p>
          <a:endParaRPr lang="en-US"/>
        </a:p>
      </dgm:t>
    </dgm:pt>
    <dgm:pt modelId="{0CEC1BC4-91A5-48FC-950E-2B5701C72065}">
      <dgm:prSet/>
      <dgm:spPr/>
      <dgm:t>
        <a:bodyPr/>
        <a:lstStyle/>
        <a:p>
          <a:r>
            <a:rPr lang="en-CA" dirty="0">
              <a:latin typeface="Century Gothic" panose="020B0502020202020204" pitchFamily="34" charset="0"/>
            </a:rPr>
            <a:t>Centres </a:t>
          </a:r>
          <a:r>
            <a:rPr lang="en-CA" dirty="0" err="1">
              <a:latin typeface="Century Gothic" panose="020B0502020202020204" pitchFamily="34" charset="0"/>
            </a:rPr>
            <a:t>d’accueil</a:t>
          </a:r>
          <a:endParaRPr lang="en-US" dirty="0">
            <a:latin typeface="Century Gothic" panose="020B0502020202020204" pitchFamily="34" charset="0"/>
          </a:endParaRPr>
        </a:p>
      </dgm:t>
    </dgm:pt>
    <dgm:pt modelId="{E35E87F1-F373-49A8-9B86-87BB5F0F1DB0}" type="parTrans" cxnId="{E447F087-BCCB-44DF-921C-8FA541318DAB}">
      <dgm:prSet/>
      <dgm:spPr/>
      <dgm:t>
        <a:bodyPr/>
        <a:lstStyle/>
        <a:p>
          <a:endParaRPr lang="en-US"/>
        </a:p>
      </dgm:t>
    </dgm:pt>
    <dgm:pt modelId="{D367F543-764D-4163-80C5-A91E54048BCB}" type="sibTrans" cxnId="{E447F087-BCCB-44DF-921C-8FA541318DAB}">
      <dgm:prSet/>
      <dgm:spPr/>
      <dgm:t>
        <a:bodyPr/>
        <a:lstStyle/>
        <a:p>
          <a:endParaRPr lang="en-US"/>
        </a:p>
      </dgm:t>
    </dgm:pt>
    <dgm:pt modelId="{8D4B8E0A-1799-4903-907C-C934067E8582}" type="pres">
      <dgm:prSet presAssocID="{E86FF961-536F-446D-9761-C5D2B7984ACD}" presName="root" presStyleCnt="0">
        <dgm:presLayoutVars>
          <dgm:dir/>
          <dgm:resizeHandles val="exact"/>
        </dgm:presLayoutVars>
      </dgm:prSet>
      <dgm:spPr/>
    </dgm:pt>
    <dgm:pt modelId="{D3BBD918-03F4-418B-8D93-89F14A422591}" type="pres">
      <dgm:prSet presAssocID="{0A104949-15E7-4519-8889-D70E163F1027}" presName="compNode" presStyleCnt="0"/>
      <dgm:spPr/>
    </dgm:pt>
    <dgm:pt modelId="{1E545582-D605-44DC-8066-0A02DDA35DD3}" type="pres">
      <dgm:prSet presAssocID="{0A104949-15E7-4519-8889-D70E163F1027}" presName="bgRect" presStyleLbl="bgShp" presStyleIdx="0" presStyleCnt="6"/>
      <dgm:spPr>
        <a:solidFill>
          <a:srgbClr val="E1CDCC"/>
        </a:solidFill>
      </dgm:spPr>
    </dgm:pt>
    <dgm:pt modelId="{692805CE-182F-41BB-9410-5B2E5DA365BF}" type="pres">
      <dgm:prSet presAssocID="{0A104949-15E7-4519-8889-D70E163F102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nch Box with solid fill"/>
        </a:ext>
      </dgm:extLst>
    </dgm:pt>
    <dgm:pt modelId="{BB34D8A2-1E89-4FCE-BDCE-F3DA7C6ABCDE}" type="pres">
      <dgm:prSet presAssocID="{0A104949-15E7-4519-8889-D70E163F1027}" presName="spaceRect" presStyleCnt="0"/>
      <dgm:spPr/>
    </dgm:pt>
    <dgm:pt modelId="{3AC8386A-54CB-495C-8D5C-BAA48AE69B11}" type="pres">
      <dgm:prSet presAssocID="{0A104949-15E7-4519-8889-D70E163F1027}" presName="parTx" presStyleLbl="revTx" presStyleIdx="0" presStyleCnt="6">
        <dgm:presLayoutVars>
          <dgm:chMax val="0"/>
          <dgm:chPref val="0"/>
        </dgm:presLayoutVars>
      </dgm:prSet>
      <dgm:spPr/>
    </dgm:pt>
    <dgm:pt modelId="{1325F069-D0D1-4A87-834B-DA3CF3741BE8}" type="pres">
      <dgm:prSet presAssocID="{B97C5949-0E87-40DA-8CA5-2D7FB3C1E62B}" presName="sibTrans" presStyleCnt="0"/>
      <dgm:spPr/>
    </dgm:pt>
    <dgm:pt modelId="{0F476BA5-DAA3-41B2-ABEE-82132B63BB54}" type="pres">
      <dgm:prSet presAssocID="{F8DF789A-EAC5-48DA-943C-5E83E0BE34BC}" presName="compNode" presStyleCnt="0"/>
      <dgm:spPr/>
    </dgm:pt>
    <dgm:pt modelId="{B51AB24F-9742-4ACE-8A6E-F1F46187B5A9}" type="pres">
      <dgm:prSet presAssocID="{F8DF789A-EAC5-48DA-943C-5E83E0BE34BC}" presName="bgRect" presStyleLbl="bgShp" presStyleIdx="1" presStyleCnt="6"/>
      <dgm:spPr>
        <a:solidFill>
          <a:srgbClr val="E1CDCC"/>
        </a:solidFill>
      </dgm:spPr>
    </dgm:pt>
    <dgm:pt modelId="{99AFE535-FE92-4FA0-A148-0C2510746E79}" type="pres">
      <dgm:prSet presAssocID="{F8DF789A-EAC5-48DA-943C-5E83E0BE34B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 with solid fill"/>
        </a:ext>
      </dgm:extLst>
    </dgm:pt>
    <dgm:pt modelId="{337D41E4-3B24-403E-8F9B-CC4CCADB28D1}" type="pres">
      <dgm:prSet presAssocID="{F8DF789A-EAC5-48DA-943C-5E83E0BE34BC}" presName="spaceRect" presStyleCnt="0"/>
      <dgm:spPr/>
    </dgm:pt>
    <dgm:pt modelId="{CE00E77F-C0D3-449B-B582-E83C76944441}" type="pres">
      <dgm:prSet presAssocID="{F8DF789A-EAC5-48DA-943C-5E83E0BE34BC}" presName="parTx" presStyleLbl="revTx" presStyleIdx="1" presStyleCnt="6">
        <dgm:presLayoutVars>
          <dgm:chMax val="0"/>
          <dgm:chPref val="0"/>
        </dgm:presLayoutVars>
      </dgm:prSet>
      <dgm:spPr/>
    </dgm:pt>
    <dgm:pt modelId="{CE3C8D5C-98E8-4D86-B919-0CBAEC8EDDD6}" type="pres">
      <dgm:prSet presAssocID="{401F3045-FE89-4C61-B0F1-601B28CEDF0B}" presName="sibTrans" presStyleCnt="0"/>
      <dgm:spPr/>
    </dgm:pt>
    <dgm:pt modelId="{1AB06725-1530-4E3A-94E7-B06943933026}" type="pres">
      <dgm:prSet presAssocID="{1E7D7429-9EA0-407E-8FDF-DCD7E41236B6}" presName="compNode" presStyleCnt="0"/>
      <dgm:spPr/>
    </dgm:pt>
    <dgm:pt modelId="{B36E42E6-FAD1-4920-BD29-08382B14867E}" type="pres">
      <dgm:prSet presAssocID="{1E7D7429-9EA0-407E-8FDF-DCD7E41236B6}" presName="bgRect" presStyleLbl="bgShp" presStyleIdx="2" presStyleCnt="6"/>
      <dgm:spPr>
        <a:solidFill>
          <a:srgbClr val="E1CDCC"/>
        </a:solidFill>
      </dgm:spPr>
    </dgm:pt>
    <dgm:pt modelId="{89F19C93-4C8D-4373-834F-B7FC7EC81790}" type="pres">
      <dgm:prSet presAssocID="{1E7D7429-9EA0-407E-8FDF-DCD7E41236B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 with solid fill"/>
        </a:ext>
      </dgm:extLst>
    </dgm:pt>
    <dgm:pt modelId="{09531185-9F87-454F-9737-34D5F34BB377}" type="pres">
      <dgm:prSet presAssocID="{1E7D7429-9EA0-407E-8FDF-DCD7E41236B6}" presName="spaceRect" presStyleCnt="0"/>
      <dgm:spPr/>
    </dgm:pt>
    <dgm:pt modelId="{2B656941-5E2F-4354-B4B0-F8E19C38FB13}" type="pres">
      <dgm:prSet presAssocID="{1E7D7429-9EA0-407E-8FDF-DCD7E41236B6}" presName="parTx" presStyleLbl="revTx" presStyleIdx="2" presStyleCnt="6">
        <dgm:presLayoutVars>
          <dgm:chMax val="0"/>
          <dgm:chPref val="0"/>
        </dgm:presLayoutVars>
      </dgm:prSet>
      <dgm:spPr/>
    </dgm:pt>
    <dgm:pt modelId="{F318146B-9427-449F-BF7B-1B80FD112BBA}" type="pres">
      <dgm:prSet presAssocID="{8489AFE1-F413-4919-8DCD-7568F7D59650}" presName="sibTrans" presStyleCnt="0"/>
      <dgm:spPr/>
    </dgm:pt>
    <dgm:pt modelId="{3078C090-A16A-4CE6-BD95-60E5C647F35E}" type="pres">
      <dgm:prSet presAssocID="{01169F43-8DE6-4DB4-9890-2A75F275EA8C}" presName="compNode" presStyleCnt="0"/>
      <dgm:spPr/>
    </dgm:pt>
    <dgm:pt modelId="{84956D2C-399E-46EE-A960-EDDBDC2B58CC}" type="pres">
      <dgm:prSet presAssocID="{01169F43-8DE6-4DB4-9890-2A75F275EA8C}" presName="bgRect" presStyleLbl="bgShp" presStyleIdx="3" presStyleCnt="6"/>
      <dgm:spPr>
        <a:solidFill>
          <a:srgbClr val="E1CDCC"/>
        </a:solidFill>
      </dgm:spPr>
    </dgm:pt>
    <dgm:pt modelId="{3FBD7247-1575-46F4-B74F-00A2BFD86120}" type="pres">
      <dgm:prSet presAssocID="{01169F43-8DE6-4DB4-9890-2A75F275EA8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 with solid fill"/>
        </a:ext>
      </dgm:extLst>
    </dgm:pt>
    <dgm:pt modelId="{58B978EE-A6D7-46C7-91B3-8F1444E27BD3}" type="pres">
      <dgm:prSet presAssocID="{01169F43-8DE6-4DB4-9890-2A75F275EA8C}" presName="spaceRect" presStyleCnt="0"/>
      <dgm:spPr/>
    </dgm:pt>
    <dgm:pt modelId="{597534C0-03C0-4FE1-81B7-6DDB5340456B}" type="pres">
      <dgm:prSet presAssocID="{01169F43-8DE6-4DB4-9890-2A75F275EA8C}" presName="parTx" presStyleLbl="revTx" presStyleIdx="3" presStyleCnt="6">
        <dgm:presLayoutVars>
          <dgm:chMax val="0"/>
          <dgm:chPref val="0"/>
        </dgm:presLayoutVars>
      </dgm:prSet>
      <dgm:spPr/>
    </dgm:pt>
    <dgm:pt modelId="{6CAAF561-CA25-47D6-86AA-48B92C386B4A}" type="pres">
      <dgm:prSet presAssocID="{125D2432-A799-44C9-890E-0CFBBBB6DF21}" presName="sibTrans" presStyleCnt="0"/>
      <dgm:spPr/>
    </dgm:pt>
    <dgm:pt modelId="{713389E5-53AD-47DF-A289-DB2F9F38E19A}" type="pres">
      <dgm:prSet presAssocID="{B00679FF-E026-4472-9634-8B803308E453}" presName="compNode" presStyleCnt="0"/>
      <dgm:spPr/>
    </dgm:pt>
    <dgm:pt modelId="{DDB40BA4-7378-4B08-9264-88F445875013}" type="pres">
      <dgm:prSet presAssocID="{B00679FF-E026-4472-9634-8B803308E453}" presName="bgRect" presStyleLbl="bgShp" presStyleIdx="4" presStyleCnt="6"/>
      <dgm:spPr>
        <a:solidFill>
          <a:srgbClr val="E1CDCC"/>
        </a:solidFill>
      </dgm:spPr>
    </dgm:pt>
    <dgm:pt modelId="{91F99645-149E-469A-8CC3-936BE2EC9C53}" type="pres">
      <dgm:prSet presAssocID="{B00679FF-E026-4472-9634-8B803308E45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uch with solid fill"/>
        </a:ext>
      </dgm:extLst>
    </dgm:pt>
    <dgm:pt modelId="{863AC778-8375-4F1A-91F3-8D15D6EA715F}" type="pres">
      <dgm:prSet presAssocID="{B00679FF-E026-4472-9634-8B803308E453}" presName="spaceRect" presStyleCnt="0"/>
      <dgm:spPr/>
    </dgm:pt>
    <dgm:pt modelId="{B2AB9C81-5CB4-455E-A525-EB3AB45DC911}" type="pres">
      <dgm:prSet presAssocID="{B00679FF-E026-4472-9634-8B803308E453}" presName="parTx" presStyleLbl="revTx" presStyleIdx="4" presStyleCnt="6">
        <dgm:presLayoutVars>
          <dgm:chMax val="0"/>
          <dgm:chPref val="0"/>
        </dgm:presLayoutVars>
      </dgm:prSet>
      <dgm:spPr/>
    </dgm:pt>
    <dgm:pt modelId="{99A2D7CA-81B2-4843-BEF0-22D6AFA24F7E}" type="pres">
      <dgm:prSet presAssocID="{01990316-4D23-4BED-A4B7-9934ADF540B0}" presName="sibTrans" presStyleCnt="0"/>
      <dgm:spPr/>
    </dgm:pt>
    <dgm:pt modelId="{F99122E6-6BC0-464A-AFF9-9A07C3040B70}" type="pres">
      <dgm:prSet presAssocID="{0CEC1BC4-91A5-48FC-950E-2B5701C72065}" presName="compNode" presStyleCnt="0"/>
      <dgm:spPr/>
    </dgm:pt>
    <dgm:pt modelId="{D0CDAF52-12BE-46A7-AF43-4F0B20B42072}" type="pres">
      <dgm:prSet presAssocID="{0CEC1BC4-91A5-48FC-950E-2B5701C72065}" presName="bgRect" presStyleLbl="bgShp" presStyleIdx="5" presStyleCnt="6" custLinFactNeighborX="-23611" custLinFactNeighborY="235"/>
      <dgm:spPr>
        <a:solidFill>
          <a:srgbClr val="E1CDCC"/>
        </a:solidFill>
      </dgm:spPr>
    </dgm:pt>
    <dgm:pt modelId="{956CB433-724C-4DC1-B19D-0BD5260F32B5}" type="pres">
      <dgm:prSet presAssocID="{0CEC1BC4-91A5-48FC-950E-2B5701C7206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w temperature with solid fill"/>
        </a:ext>
      </dgm:extLst>
    </dgm:pt>
    <dgm:pt modelId="{98FC5F39-8F1D-4206-8249-AB1AC6112EDA}" type="pres">
      <dgm:prSet presAssocID="{0CEC1BC4-91A5-48FC-950E-2B5701C72065}" presName="spaceRect" presStyleCnt="0"/>
      <dgm:spPr/>
    </dgm:pt>
    <dgm:pt modelId="{094A717A-07C6-44CF-A702-77A3C59F87FD}" type="pres">
      <dgm:prSet presAssocID="{0CEC1BC4-91A5-48FC-950E-2B5701C7206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D3654105-6D1F-4D57-A697-3627458F33DC}" srcId="{E86FF961-536F-446D-9761-C5D2B7984ACD}" destId="{1E7D7429-9EA0-407E-8FDF-DCD7E41236B6}" srcOrd="2" destOrd="0" parTransId="{D33D62DF-E98A-4A11-8D6F-769276142594}" sibTransId="{8489AFE1-F413-4919-8DCD-7568F7D59650}"/>
    <dgm:cxn modelId="{69FE332D-0377-40FB-9088-2DAEDE70E2C9}" type="presOf" srcId="{B00679FF-E026-4472-9634-8B803308E453}" destId="{B2AB9C81-5CB4-455E-A525-EB3AB45DC911}" srcOrd="0" destOrd="0" presId="urn:microsoft.com/office/officeart/2018/2/layout/IconVerticalSolidList"/>
    <dgm:cxn modelId="{BF72DC62-8826-4A8F-88BD-C8A17E84CC9E}" srcId="{E86FF961-536F-446D-9761-C5D2B7984ACD}" destId="{F8DF789A-EAC5-48DA-943C-5E83E0BE34BC}" srcOrd="1" destOrd="0" parTransId="{37907781-227D-4BD1-9B7A-D6D34FC77CF6}" sibTransId="{401F3045-FE89-4C61-B0F1-601B28CEDF0B}"/>
    <dgm:cxn modelId="{04E58E46-A309-4A17-A766-9553F613BF50}" srcId="{E86FF961-536F-446D-9761-C5D2B7984ACD}" destId="{01169F43-8DE6-4DB4-9890-2A75F275EA8C}" srcOrd="3" destOrd="0" parTransId="{49C83485-CAE7-4247-8345-066FDED80261}" sibTransId="{125D2432-A799-44C9-890E-0CFBBBB6DF21}"/>
    <dgm:cxn modelId="{3CAE6F68-4076-48AD-9EFC-1B816A55FCE4}" type="presOf" srcId="{0A104949-15E7-4519-8889-D70E163F1027}" destId="{3AC8386A-54CB-495C-8D5C-BAA48AE69B11}" srcOrd="0" destOrd="0" presId="urn:microsoft.com/office/officeart/2018/2/layout/IconVerticalSolidList"/>
    <dgm:cxn modelId="{E447F087-BCCB-44DF-921C-8FA541318DAB}" srcId="{E86FF961-536F-446D-9761-C5D2B7984ACD}" destId="{0CEC1BC4-91A5-48FC-950E-2B5701C72065}" srcOrd="5" destOrd="0" parTransId="{E35E87F1-F373-49A8-9B86-87BB5F0F1DB0}" sibTransId="{D367F543-764D-4163-80C5-A91E54048BCB}"/>
    <dgm:cxn modelId="{EB351390-C9C4-447F-9FEA-26039A87D39A}" type="presOf" srcId="{1E7D7429-9EA0-407E-8FDF-DCD7E41236B6}" destId="{2B656941-5E2F-4354-B4B0-F8E19C38FB13}" srcOrd="0" destOrd="0" presId="urn:microsoft.com/office/officeart/2018/2/layout/IconVerticalSolidList"/>
    <dgm:cxn modelId="{BBADDBAD-56FD-4334-A0FF-8B07C068E1E8}" srcId="{E86FF961-536F-446D-9761-C5D2B7984ACD}" destId="{B00679FF-E026-4472-9634-8B803308E453}" srcOrd="4" destOrd="0" parTransId="{55F93E1F-E374-49FF-88AC-2DA90FD86FC6}" sibTransId="{01990316-4D23-4BED-A4B7-9934ADF540B0}"/>
    <dgm:cxn modelId="{2D0A69BB-B9E3-4750-B307-FEDDDD3EB93D}" type="presOf" srcId="{0CEC1BC4-91A5-48FC-950E-2B5701C72065}" destId="{094A717A-07C6-44CF-A702-77A3C59F87FD}" srcOrd="0" destOrd="0" presId="urn:microsoft.com/office/officeart/2018/2/layout/IconVerticalSolidList"/>
    <dgm:cxn modelId="{8C2B91CA-E9C8-49EF-BDF2-07AE1FB2A1F5}" srcId="{E86FF961-536F-446D-9761-C5D2B7984ACD}" destId="{0A104949-15E7-4519-8889-D70E163F1027}" srcOrd="0" destOrd="0" parTransId="{2A1D3A75-5AA8-4E3E-B64B-081382A29A3B}" sibTransId="{B97C5949-0E87-40DA-8CA5-2D7FB3C1E62B}"/>
    <dgm:cxn modelId="{C67828CC-E3E8-40FC-A697-073603143DC3}" type="presOf" srcId="{01169F43-8DE6-4DB4-9890-2A75F275EA8C}" destId="{597534C0-03C0-4FE1-81B7-6DDB5340456B}" srcOrd="0" destOrd="0" presId="urn:microsoft.com/office/officeart/2018/2/layout/IconVerticalSolidList"/>
    <dgm:cxn modelId="{DC7E5CEA-73C1-4588-9817-32C66ACC8DA4}" type="presOf" srcId="{F8DF789A-EAC5-48DA-943C-5E83E0BE34BC}" destId="{CE00E77F-C0D3-449B-B582-E83C76944441}" srcOrd="0" destOrd="0" presId="urn:microsoft.com/office/officeart/2018/2/layout/IconVerticalSolidList"/>
    <dgm:cxn modelId="{2813F5F8-0EF7-4A08-9165-CFD43150A6C3}" type="presOf" srcId="{E86FF961-536F-446D-9761-C5D2B7984ACD}" destId="{8D4B8E0A-1799-4903-907C-C934067E8582}" srcOrd="0" destOrd="0" presId="urn:microsoft.com/office/officeart/2018/2/layout/IconVerticalSolidList"/>
    <dgm:cxn modelId="{6560B351-3F35-4D83-ABB9-BE13B1138484}" type="presParOf" srcId="{8D4B8E0A-1799-4903-907C-C934067E8582}" destId="{D3BBD918-03F4-418B-8D93-89F14A422591}" srcOrd="0" destOrd="0" presId="urn:microsoft.com/office/officeart/2018/2/layout/IconVerticalSolidList"/>
    <dgm:cxn modelId="{8386B2EF-CC05-4569-8E5F-1F3D68677F89}" type="presParOf" srcId="{D3BBD918-03F4-418B-8D93-89F14A422591}" destId="{1E545582-D605-44DC-8066-0A02DDA35DD3}" srcOrd="0" destOrd="0" presId="urn:microsoft.com/office/officeart/2018/2/layout/IconVerticalSolidList"/>
    <dgm:cxn modelId="{32C2ABBF-76A9-420F-95BE-525E85EF1F38}" type="presParOf" srcId="{D3BBD918-03F4-418B-8D93-89F14A422591}" destId="{692805CE-182F-41BB-9410-5B2E5DA365BF}" srcOrd="1" destOrd="0" presId="urn:microsoft.com/office/officeart/2018/2/layout/IconVerticalSolidList"/>
    <dgm:cxn modelId="{8532FB14-8DD2-4FE2-BDC5-F5AC7F1065F1}" type="presParOf" srcId="{D3BBD918-03F4-418B-8D93-89F14A422591}" destId="{BB34D8A2-1E89-4FCE-BDCE-F3DA7C6ABCDE}" srcOrd="2" destOrd="0" presId="urn:microsoft.com/office/officeart/2018/2/layout/IconVerticalSolidList"/>
    <dgm:cxn modelId="{98645462-FC6F-4659-8CAD-55F4342FC57D}" type="presParOf" srcId="{D3BBD918-03F4-418B-8D93-89F14A422591}" destId="{3AC8386A-54CB-495C-8D5C-BAA48AE69B11}" srcOrd="3" destOrd="0" presId="urn:microsoft.com/office/officeart/2018/2/layout/IconVerticalSolidList"/>
    <dgm:cxn modelId="{CC825EED-F626-4092-8786-89C0AA916759}" type="presParOf" srcId="{8D4B8E0A-1799-4903-907C-C934067E8582}" destId="{1325F069-D0D1-4A87-834B-DA3CF3741BE8}" srcOrd="1" destOrd="0" presId="urn:microsoft.com/office/officeart/2018/2/layout/IconVerticalSolidList"/>
    <dgm:cxn modelId="{9A9D39D7-28FE-4C8E-9D1B-435A4DE8CF91}" type="presParOf" srcId="{8D4B8E0A-1799-4903-907C-C934067E8582}" destId="{0F476BA5-DAA3-41B2-ABEE-82132B63BB54}" srcOrd="2" destOrd="0" presId="urn:microsoft.com/office/officeart/2018/2/layout/IconVerticalSolidList"/>
    <dgm:cxn modelId="{C14F65E5-B87E-4FDB-9DCF-F92B60EC7EF0}" type="presParOf" srcId="{0F476BA5-DAA3-41B2-ABEE-82132B63BB54}" destId="{B51AB24F-9742-4ACE-8A6E-F1F46187B5A9}" srcOrd="0" destOrd="0" presId="urn:microsoft.com/office/officeart/2018/2/layout/IconVerticalSolidList"/>
    <dgm:cxn modelId="{98663310-73C7-4703-AC16-3603146940D9}" type="presParOf" srcId="{0F476BA5-DAA3-41B2-ABEE-82132B63BB54}" destId="{99AFE535-FE92-4FA0-A148-0C2510746E79}" srcOrd="1" destOrd="0" presId="urn:microsoft.com/office/officeart/2018/2/layout/IconVerticalSolidList"/>
    <dgm:cxn modelId="{5A93F68D-4DEB-4025-92CE-23F5271CE2E2}" type="presParOf" srcId="{0F476BA5-DAA3-41B2-ABEE-82132B63BB54}" destId="{337D41E4-3B24-403E-8F9B-CC4CCADB28D1}" srcOrd="2" destOrd="0" presId="urn:microsoft.com/office/officeart/2018/2/layout/IconVerticalSolidList"/>
    <dgm:cxn modelId="{1C1F1183-19E6-46ED-8700-7A68A61E83B8}" type="presParOf" srcId="{0F476BA5-DAA3-41B2-ABEE-82132B63BB54}" destId="{CE00E77F-C0D3-449B-B582-E83C76944441}" srcOrd="3" destOrd="0" presId="urn:microsoft.com/office/officeart/2018/2/layout/IconVerticalSolidList"/>
    <dgm:cxn modelId="{F938C4B3-A160-4AFD-BA3D-57525ACBCB47}" type="presParOf" srcId="{8D4B8E0A-1799-4903-907C-C934067E8582}" destId="{CE3C8D5C-98E8-4D86-B919-0CBAEC8EDDD6}" srcOrd="3" destOrd="0" presId="urn:microsoft.com/office/officeart/2018/2/layout/IconVerticalSolidList"/>
    <dgm:cxn modelId="{7C39571F-BCAD-4A11-BFE6-B4297D15D91A}" type="presParOf" srcId="{8D4B8E0A-1799-4903-907C-C934067E8582}" destId="{1AB06725-1530-4E3A-94E7-B06943933026}" srcOrd="4" destOrd="0" presId="urn:microsoft.com/office/officeart/2018/2/layout/IconVerticalSolidList"/>
    <dgm:cxn modelId="{9FAE4F8B-00C3-4359-8BEC-D2ADFA4CD5ED}" type="presParOf" srcId="{1AB06725-1530-4E3A-94E7-B06943933026}" destId="{B36E42E6-FAD1-4920-BD29-08382B14867E}" srcOrd="0" destOrd="0" presId="urn:microsoft.com/office/officeart/2018/2/layout/IconVerticalSolidList"/>
    <dgm:cxn modelId="{D94845FC-8D9F-4B8A-BDC5-64E68A735E0C}" type="presParOf" srcId="{1AB06725-1530-4E3A-94E7-B06943933026}" destId="{89F19C93-4C8D-4373-834F-B7FC7EC81790}" srcOrd="1" destOrd="0" presId="urn:microsoft.com/office/officeart/2018/2/layout/IconVerticalSolidList"/>
    <dgm:cxn modelId="{B666A461-F9D7-4629-ADE5-1E38D093C7FE}" type="presParOf" srcId="{1AB06725-1530-4E3A-94E7-B06943933026}" destId="{09531185-9F87-454F-9737-34D5F34BB377}" srcOrd="2" destOrd="0" presId="urn:microsoft.com/office/officeart/2018/2/layout/IconVerticalSolidList"/>
    <dgm:cxn modelId="{47FBC71D-8688-4AE8-B00F-87E6ADC5A9B3}" type="presParOf" srcId="{1AB06725-1530-4E3A-94E7-B06943933026}" destId="{2B656941-5E2F-4354-B4B0-F8E19C38FB13}" srcOrd="3" destOrd="0" presId="urn:microsoft.com/office/officeart/2018/2/layout/IconVerticalSolidList"/>
    <dgm:cxn modelId="{642269C3-7AF0-4AB4-8B0C-3A1507538233}" type="presParOf" srcId="{8D4B8E0A-1799-4903-907C-C934067E8582}" destId="{F318146B-9427-449F-BF7B-1B80FD112BBA}" srcOrd="5" destOrd="0" presId="urn:microsoft.com/office/officeart/2018/2/layout/IconVerticalSolidList"/>
    <dgm:cxn modelId="{480482F2-73FA-4686-BA50-23FD39FC880D}" type="presParOf" srcId="{8D4B8E0A-1799-4903-907C-C934067E8582}" destId="{3078C090-A16A-4CE6-BD95-60E5C647F35E}" srcOrd="6" destOrd="0" presId="urn:microsoft.com/office/officeart/2018/2/layout/IconVerticalSolidList"/>
    <dgm:cxn modelId="{17E96313-8B93-44BF-A3AD-32AA0CB0FAB0}" type="presParOf" srcId="{3078C090-A16A-4CE6-BD95-60E5C647F35E}" destId="{84956D2C-399E-46EE-A960-EDDBDC2B58CC}" srcOrd="0" destOrd="0" presId="urn:microsoft.com/office/officeart/2018/2/layout/IconVerticalSolidList"/>
    <dgm:cxn modelId="{A6C5B044-F027-421B-A6F5-BA59607CBBCA}" type="presParOf" srcId="{3078C090-A16A-4CE6-BD95-60E5C647F35E}" destId="{3FBD7247-1575-46F4-B74F-00A2BFD86120}" srcOrd="1" destOrd="0" presId="urn:microsoft.com/office/officeart/2018/2/layout/IconVerticalSolidList"/>
    <dgm:cxn modelId="{741BBCE0-2901-4F0A-8D81-BCD841C893B7}" type="presParOf" srcId="{3078C090-A16A-4CE6-BD95-60E5C647F35E}" destId="{58B978EE-A6D7-46C7-91B3-8F1444E27BD3}" srcOrd="2" destOrd="0" presId="urn:microsoft.com/office/officeart/2018/2/layout/IconVerticalSolidList"/>
    <dgm:cxn modelId="{B3297280-0880-4B79-A7DD-C8AEADCFA689}" type="presParOf" srcId="{3078C090-A16A-4CE6-BD95-60E5C647F35E}" destId="{597534C0-03C0-4FE1-81B7-6DDB5340456B}" srcOrd="3" destOrd="0" presId="urn:microsoft.com/office/officeart/2018/2/layout/IconVerticalSolidList"/>
    <dgm:cxn modelId="{E72EE758-EF43-4672-8BA3-1FC74BC6CDC2}" type="presParOf" srcId="{8D4B8E0A-1799-4903-907C-C934067E8582}" destId="{6CAAF561-CA25-47D6-86AA-48B92C386B4A}" srcOrd="7" destOrd="0" presId="urn:microsoft.com/office/officeart/2018/2/layout/IconVerticalSolidList"/>
    <dgm:cxn modelId="{F0EFE289-E273-4B91-94E5-28CF5F5A9063}" type="presParOf" srcId="{8D4B8E0A-1799-4903-907C-C934067E8582}" destId="{713389E5-53AD-47DF-A289-DB2F9F38E19A}" srcOrd="8" destOrd="0" presId="urn:microsoft.com/office/officeart/2018/2/layout/IconVerticalSolidList"/>
    <dgm:cxn modelId="{E054A577-642C-43A5-951D-A9E6DAA62BE2}" type="presParOf" srcId="{713389E5-53AD-47DF-A289-DB2F9F38E19A}" destId="{DDB40BA4-7378-4B08-9264-88F445875013}" srcOrd="0" destOrd="0" presId="urn:microsoft.com/office/officeart/2018/2/layout/IconVerticalSolidList"/>
    <dgm:cxn modelId="{11867D59-85B5-4905-BC09-C6CF89BB5DE4}" type="presParOf" srcId="{713389E5-53AD-47DF-A289-DB2F9F38E19A}" destId="{91F99645-149E-469A-8CC3-936BE2EC9C53}" srcOrd="1" destOrd="0" presId="urn:microsoft.com/office/officeart/2018/2/layout/IconVerticalSolidList"/>
    <dgm:cxn modelId="{50AD124B-47F7-40C8-8625-AD6BC166E10A}" type="presParOf" srcId="{713389E5-53AD-47DF-A289-DB2F9F38E19A}" destId="{863AC778-8375-4F1A-91F3-8D15D6EA715F}" srcOrd="2" destOrd="0" presId="urn:microsoft.com/office/officeart/2018/2/layout/IconVerticalSolidList"/>
    <dgm:cxn modelId="{79751A7B-6D36-4BCF-8CFC-7C567D79AFAB}" type="presParOf" srcId="{713389E5-53AD-47DF-A289-DB2F9F38E19A}" destId="{B2AB9C81-5CB4-455E-A525-EB3AB45DC911}" srcOrd="3" destOrd="0" presId="urn:microsoft.com/office/officeart/2018/2/layout/IconVerticalSolidList"/>
    <dgm:cxn modelId="{F2B1CE08-49F0-4127-AC2D-2675B7DA9A74}" type="presParOf" srcId="{8D4B8E0A-1799-4903-907C-C934067E8582}" destId="{99A2D7CA-81B2-4843-BEF0-22D6AFA24F7E}" srcOrd="9" destOrd="0" presId="urn:microsoft.com/office/officeart/2018/2/layout/IconVerticalSolidList"/>
    <dgm:cxn modelId="{5F1A8160-38F0-4859-84D8-2463C6B3CB10}" type="presParOf" srcId="{8D4B8E0A-1799-4903-907C-C934067E8582}" destId="{F99122E6-6BC0-464A-AFF9-9A07C3040B70}" srcOrd="10" destOrd="0" presId="urn:microsoft.com/office/officeart/2018/2/layout/IconVerticalSolidList"/>
    <dgm:cxn modelId="{B7E227AD-BBBA-4608-8A1C-E09BE8E10236}" type="presParOf" srcId="{F99122E6-6BC0-464A-AFF9-9A07C3040B70}" destId="{D0CDAF52-12BE-46A7-AF43-4F0B20B42072}" srcOrd="0" destOrd="0" presId="urn:microsoft.com/office/officeart/2018/2/layout/IconVerticalSolidList"/>
    <dgm:cxn modelId="{854263D1-8549-4A27-B862-684C27975711}" type="presParOf" srcId="{F99122E6-6BC0-464A-AFF9-9A07C3040B70}" destId="{956CB433-724C-4DC1-B19D-0BD5260F32B5}" srcOrd="1" destOrd="0" presId="urn:microsoft.com/office/officeart/2018/2/layout/IconVerticalSolidList"/>
    <dgm:cxn modelId="{14A412DC-F8A8-495A-A97E-48F7DE667D3B}" type="presParOf" srcId="{F99122E6-6BC0-464A-AFF9-9A07C3040B70}" destId="{98FC5F39-8F1D-4206-8249-AB1AC6112EDA}" srcOrd="2" destOrd="0" presId="urn:microsoft.com/office/officeart/2018/2/layout/IconVerticalSolidList"/>
    <dgm:cxn modelId="{3A6FDF91-BA09-420A-8253-1362AAC73CAA}" type="presParOf" srcId="{F99122E6-6BC0-464A-AFF9-9A07C3040B70}" destId="{094A717A-07C6-44CF-A702-77A3C59F87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FEDA7-B6B7-4978-A4F0-54881F0DE4C1}">
      <dsp:nvSpPr>
        <dsp:cNvPr id="0" name=""/>
        <dsp:cNvSpPr/>
      </dsp:nvSpPr>
      <dsp:spPr>
        <a:xfrm>
          <a:off x="0" y="688802"/>
          <a:ext cx="8229600" cy="1271635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EAAD1-3077-4B09-AB39-7283621C4E26}">
      <dsp:nvSpPr>
        <dsp:cNvPr id="0" name=""/>
        <dsp:cNvSpPr/>
      </dsp:nvSpPr>
      <dsp:spPr>
        <a:xfrm>
          <a:off x="384669" y="974920"/>
          <a:ext cx="699399" cy="6993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22109-9583-4C59-A9EE-F74830D12FD4}">
      <dsp:nvSpPr>
        <dsp:cNvPr id="0" name=""/>
        <dsp:cNvSpPr/>
      </dsp:nvSpPr>
      <dsp:spPr>
        <a:xfrm>
          <a:off x="1468738" y="688802"/>
          <a:ext cx="6760861" cy="1271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581" tIns="134581" rIns="134581" bIns="13458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>
              <a:latin typeface="Century Gothic" panose="020B0502020202020204" pitchFamily="34" charset="0"/>
            </a:rPr>
            <a:t>Le Sondage sur </a:t>
          </a:r>
          <a:r>
            <a:rPr lang="en-CA" sz="2300" kern="1200" dirty="0" err="1">
              <a:latin typeface="Century Gothic" panose="020B0502020202020204" pitchFamily="34" charset="0"/>
            </a:rPr>
            <a:t>l’itinérance</a:t>
          </a:r>
          <a:r>
            <a:rPr lang="en-CA" sz="2300" kern="1200" dirty="0">
              <a:latin typeface="Century Gothic" panose="020B0502020202020204" pitchFamily="34" charset="0"/>
            </a:rPr>
            <a:t> </a:t>
          </a:r>
          <a:r>
            <a:rPr lang="en-CA" sz="2300" kern="1200" dirty="0" err="1">
              <a:latin typeface="Century Gothic" panose="020B0502020202020204" pitchFamily="34" charset="0"/>
            </a:rPr>
            <a:t>peut</a:t>
          </a:r>
          <a:r>
            <a:rPr lang="en-CA" sz="2300" kern="1200" dirty="0">
              <a:latin typeface="Century Gothic" panose="020B0502020202020204" pitchFamily="34" charset="0"/>
            </a:rPr>
            <a:t> </a:t>
          </a:r>
          <a:r>
            <a:rPr lang="en-CA" sz="2300" kern="1200" dirty="0" err="1">
              <a:latin typeface="Century Gothic" panose="020B0502020202020204" pitchFamily="34" charset="0"/>
            </a:rPr>
            <a:t>être</a:t>
          </a:r>
          <a:r>
            <a:rPr lang="en-CA" sz="2300" kern="1200" dirty="0">
              <a:latin typeface="Century Gothic" panose="020B0502020202020204" pitchFamily="34" charset="0"/>
            </a:rPr>
            <a:t> </a:t>
          </a:r>
          <a:r>
            <a:rPr lang="en-CA" sz="2300" kern="1200" dirty="0" err="1">
              <a:latin typeface="Century Gothic" panose="020B0502020202020204" pitchFamily="34" charset="0"/>
            </a:rPr>
            <a:t>mené</a:t>
          </a:r>
          <a:r>
            <a:rPr lang="en-CA" sz="2300" kern="1200" dirty="0">
              <a:latin typeface="Century Gothic" panose="020B0502020202020204" pitchFamily="34" charset="0"/>
            </a:rPr>
            <a:t> au </a:t>
          </a:r>
          <a:r>
            <a:rPr lang="en-CA" sz="2300" kern="1200" dirty="0" err="1">
              <a:latin typeface="Century Gothic" panose="020B0502020202020204" pitchFamily="34" charset="0"/>
            </a:rPr>
            <a:t>cours</a:t>
          </a:r>
          <a:r>
            <a:rPr lang="en-CA" sz="2300" kern="1200" dirty="0">
              <a:latin typeface="Century Gothic" panose="020B0502020202020204" pitchFamily="34" charset="0"/>
            </a:rPr>
            <a:t> </a:t>
          </a:r>
          <a:r>
            <a:rPr lang="en-CA" sz="2300" kern="1200" dirty="0" err="1">
              <a:latin typeface="Century Gothic" panose="020B0502020202020204" pitchFamily="34" charset="0"/>
            </a:rPr>
            <a:t>une</a:t>
          </a:r>
          <a:r>
            <a:rPr lang="en-CA" sz="2300" kern="1200" dirty="0">
              <a:latin typeface="Century Gothic" panose="020B0502020202020204" pitchFamily="34" charset="0"/>
            </a:rPr>
            <a:t> </a:t>
          </a:r>
          <a:r>
            <a:rPr lang="en-CA" sz="2300" kern="1200" dirty="0" err="1">
              <a:latin typeface="Century Gothic" panose="020B0502020202020204" pitchFamily="34" charset="0"/>
            </a:rPr>
            <a:t>période</a:t>
          </a:r>
          <a:r>
            <a:rPr lang="en-CA" sz="2300" kern="1200" dirty="0">
              <a:latin typeface="Century Gothic" panose="020B0502020202020204" pitchFamily="34" charset="0"/>
            </a:rPr>
            <a:t> </a:t>
          </a:r>
          <a:r>
            <a:rPr lang="en-CA" sz="2300" kern="1200" dirty="0" err="1">
              <a:latin typeface="Century Gothic" panose="020B0502020202020204" pitchFamily="34" charset="0"/>
            </a:rPr>
            <a:t>maximale</a:t>
          </a:r>
          <a:r>
            <a:rPr lang="en-CA" sz="2300" kern="1200" dirty="0">
              <a:latin typeface="Century Gothic" panose="020B0502020202020204" pitchFamily="34" charset="0"/>
            </a:rPr>
            <a:t> d’un </a:t>
          </a:r>
          <a:r>
            <a:rPr lang="en-CA" sz="2300" kern="1200" dirty="0" err="1">
              <a:latin typeface="Century Gothic" panose="020B0502020202020204" pitchFamily="34" charset="0"/>
            </a:rPr>
            <a:t>mois</a:t>
          </a:r>
          <a:r>
            <a:rPr lang="en-CA" sz="2300" kern="1200" dirty="0">
              <a:latin typeface="Century Gothic" panose="020B0502020202020204" pitchFamily="34" charset="0"/>
            </a:rPr>
            <a:t>. </a:t>
          </a:r>
          <a:endParaRPr lang="en-US" sz="2300" kern="1200" dirty="0">
            <a:latin typeface="Century Gothic" panose="020B0502020202020204" pitchFamily="34" charset="0"/>
          </a:endParaRPr>
        </a:p>
      </dsp:txBody>
      <dsp:txXfrm>
        <a:off x="1468738" y="688802"/>
        <a:ext cx="6760861" cy="1271635"/>
      </dsp:txXfrm>
    </dsp:sp>
    <dsp:sp modelId="{5EBFCA2D-91DD-4305-962F-CEF350C00347}">
      <dsp:nvSpPr>
        <dsp:cNvPr id="0" name=""/>
        <dsp:cNvSpPr/>
      </dsp:nvSpPr>
      <dsp:spPr>
        <a:xfrm>
          <a:off x="0" y="2278346"/>
          <a:ext cx="8229600" cy="1271635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00A41-256C-412D-A257-C76F83EC0207}">
      <dsp:nvSpPr>
        <dsp:cNvPr id="0" name=""/>
        <dsp:cNvSpPr/>
      </dsp:nvSpPr>
      <dsp:spPr>
        <a:xfrm>
          <a:off x="384669" y="2564464"/>
          <a:ext cx="699399" cy="6993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9E4FD-9606-444F-A9DC-72B9EE13AEA7}">
      <dsp:nvSpPr>
        <dsp:cNvPr id="0" name=""/>
        <dsp:cNvSpPr/>
      </dsp:nvSpPr>
      <dsp:spPr>
        <a:xfrm>
          <a:off x="1468738" y="2278346"/>
          <a:ext cx="6760861" cy="1271635"/>
        </a:xfrm>
        <a:prstGeom prst="rect">
          <a:avLst/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581" tIns="134581" rIns="134581" bIns="13458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>
              <a:latin typeface="Century Gothic" panose="020B0502020202020204" pitchFamily="34" charset="0"/>
            </a:rPr>
            <a:t>Il </a:t>
          </a:r>
          <a:r>
            <a:rPr lang="en-CA" sz="2300" kern="1200" dirty="0" err="1">
              <a:latin typeface="Century Gothic" panose="020B0502020202020204" pitchFamily="34" charset="0"/>
            </a:rPr>
            <a:t>est</a:t>
          </a:r>
          <a:r>
            <a:rPr lang="en-CA" sz="2300" kern="1200" dirty="0">
              <a:latin typeface="Century Gothic" panose="020B0502020202020204" pitchFamily="34" charset="0"/>
            </a:rPr>
            <a:t> </a:t>
          </a:r>
          <a:r>
            <a:rPr lang="en-CA" sz="2300" kern="1200" dirty="0" err="1">
              <a:latin typeface="Century Gothic" panose="020B0502020202020204" pitchFamily="34" charset="0"/>
            </a:rPr>
            <a:t>fortement</a:t>
          </a:r>
          <a:r>
            <a:rPr lang="en-CA" sz="2300" kern="1200" dirty="0">
              <a:latin typeface="Century Gothic" panose="020B0502020202020204" pitchFamily="34" charset="0"/>
            </a:rPr>
            <a:t> </a:t>
          </a:r>
          <a:r>
            <a:rPr lang="en-CA" sz="2300" kern="1200" dirty="0" err="1">
              <a:latin typeface="Century Gothic" panose="020B0502020202020204" pitchFamily="34" charset="0"/>
            </a:rPr>
            <a:t>encouragé</a:t>
          </a:r>
          <a:r>
            <a:rPr lang="en-CA" sz="2300" kern="1200" dirty="0">
              <a:latin typeface="Century Gothic" panose="020B0502020202020204" pitchFamily="34" charset="0"/>
            </a:rPr>
            <a:t> </a:t>
          </a:r>
          <a:r>
            <a:rPr lang="en-CA" sz="2300" kern="1200" dirty="0" err="1">
              <a:latin typeface="Century Gothic" panose="020B0502020202020204" pitchFamily="34" charset="0"/>
            </a:rPr>
            <a:t>d’entamer</a:t>
          </a:r>
          <a:r>
            <a:rPr lang="en-CA" sz="2300" kern="1200" dirty="0">
              <a:latin typeface="Century Gothic" panose="020B0502020202020204" pitchFamily="34" charset="0"/>
            </a:rPr>
            <a:t> la tenue des sondages le jour de </a:t>
          </a:r>
          <a:r>
            <a:rPr lang="en-CA" sz="2300" kern="1200" dirty="0" err="1">
              <a:latin typeface="Century Gothic" panose="020B0502020202020204" pitchFamily="34" charset="0"/>
            </a:rPr>
            <a:t>votre</a:t>
          </a:r>
          <a:r>
            <a:rPr lang="en-CA" sz="2300" kern="1200" dirty="0">
              <a:latin typeface="Century Gothic" panose="020B0502020202020204" pitchFamily="34" charset="0"/>
            </a:rPr>
            <a:t> </a:t>
          </a:r>
          <a:r>
            <a:rPr lang="en-CA" sz="2300" kern="1200" dirty="0" err="1">
              <a:latin typeface="Century Gothic" panose="020B0502020202020204" pitchFamily="34" charset="0"/>
            </a:rPr>
            <a:t>énumération</a:t>
          </a:r>
          <a:r>
            <a:rPr lang="en-CA" sz="2300" kern="1200" dirty="0">
              <a:latin typeface="Century Gothic" panose="020B0502020202020204" pitchFamily="34" charset="0"/>
            </a:rPr>
            <a:t>. </a:t>
          </a:r>
          <a:endParaRPr lang="en-US" sz="2300" kern="1200" dirty="0">
            <a:latin typeface="Century Gothic" panose="020B0502020202020204" pitchFamily="34" charset="0"/>
          </a:endParaRPr>
        </a:p>
      </dsp:txBody>
      <dsp:txXfrm>
        <a:off x="1468738" y="2278346"/>
        <a:ext cx="6760861" cy="1271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2F37-2CE5-4435-A11C-FE6B7DED6A34}">
      <dsp:nvSpPr>
        <dsp:cNvPr id="0" name=""/>
        <dsp:cNvSpPr/>
      </dsp:nvSpPr>
      <dsp:spPr>
        <a:xfrm>
          <a:off x="744" y="295564"/>
          <a:ext cx="1451074" cy="580429"/>
        </a:xfrm>
        <a:prstGeom prst="homePlate">
          <a:avLst/>
        </a:prstGeom>
        <a:solidFill>
          <a:srgbClr val="952A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>
              <a:latin typeface="Century Gothic" panose="020B0502020202020204" pitchFamily="34" charset="0"/>
            </a:rPr>
            <a:t>20 h</a:t>
          </a:r>
        </a:p>
      </dsp:txBody>
      <dsp:txXfrm>
        <a:off x="744" y="295564"/>
        <a:ext cx="1305967" cy="580429"/>
      </dsp:txXfrm>
    </dsp:sp>
    <dsp:sp modelId="{9DD8E28B-4C13-4146-B779-5E3158D19480}">
      <dsp:nvSpPr>
        <dsp:cNvPr id="0" name=""/>
        <dsp:cNvSpPr/>
      </dsp:nvSpPr>
      <dsp:spPr>
        <a:xfrm>
          <a:off x="1161603" y="295564"/>
          <a:ext cx="1451074" cy="580429"/>
        </a:xfrm>
        <a:prstGeom prst="chevron">
          <a:avLst/>
        </a:prstGeom>
        <a:solidFill>
          <a:srgbClr val="B23A1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>
              <a:latin typeface="Century Gothic" panose="020B0502020202020204" pitchFamily="34" charset="0"/>
            </a:rPr>
            <a:t>21 h</a:t>
          </a:r>
        </a:p>
      </dsp:txBody>
      <dsp:txXfrm>
        <a:off x="1451818" y="295564"/>
        <a:ext cx="870645" cy="580429"/>
      </dsp:txXfrm>
    </dsp:sp>
    <dsp:sp modelId="{DF7011E5-59B6-4AF2-8278-5BFBD5C6C886}">
      <dsp:nvSpPr>
        <dsp:cNvPr id="0" name=""/>
        <dsp:cNvSpPr/>
      </dsp:nvSpPr>
      <dsp:spPr>
        <a:xfrm>
          <a:off x="2322462" y="295564"/>
          <a:ext cx="1451074" cy="580429"/>
        </a:xfrm>
        <a:prstGeom prst="chevron">
          <a:avLst/>
        </a:prstGeom>
        <a:solidFill>
          <a:srgbClr val="C84C3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>
              <a:latin typeface="Century Gothic" panose="020B0502020202020204" pitchFamily="34" charset="0"/>
            </a:rPr>
            <a:t>22 h</a:t>
          </a:r>
        </a:p>
      </dsp:txBody>
      <dsp:txXfrm>
        <a:off x="2612677" y="295564"/>
        <a:ext cx="870645" cy="580429"/>
      </dsp:txXfrm>
    </dsp:sp>
    <dsp:sp modelId="{08F3A8C7-1240-4C27-BD91-5EE9278670D4}">
      <dsp:nvSpPr>
        <dsp:cNvPr id="0" name=""/>
        <dsp:cNvSpPr/>
      </dsp:nvSpPr>
      <dsp:spPr>
        <a:xfrm>
          <a:off x="3483322" y="295564"/>
          <a:ext cx="1451074" cy="580429"/>
        </a:xfrm>
        <a:prstGeom prst="chevron">
          <a:avLst/>
        </a:prstGeom>
        <a:solidFill>
          <a:srgbClr val="C474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>
              <a:latin typeface="Century Gothic" panose="020B0502020202020204" pitchFamily="34" charset="0"/>
            </a:rPr>
            <a:t>23 h</a:t>
          </a:r>
        </a:p>
      </dsp:txBody>
      <dsp:txXfrm>
        <a:off x="3773537" y="295564"/>
        <a:ext cx="870645" cy="580429"/>
      </dsp:txXfrm>
    </dsp:sp>
    <dsp:sp modelId="{FDA810D3-75F7-4526-B8A9-8833704912D1}">
      <dsp:nvSpPr>
        <dsp:cNvPr id="0" name=""/>
        <dsp:cNvSpPr/>
      </dsp:nvSpPr>
      <dsp:spPr>
        <a:xfrm>
          <a:off x="4644181" y="295564"/>
          <a:ext cx="1451074" cy="580429"/>
        </a:xfrm>
        <a:prstGeom prst="chevron">
          <a:avLst/>
        </a:prstGeom>
        <a:solidFill>
          <a:srgbClr val="C699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>
              <a:latin typeface="Century Gothic" panose="020B0502020202020204" pitchFamily="34" charset="0"/>
            </a:rPr>
            <a:t>Fin</a:t>
          </a:r>
        </a:p>
      </dsp:txBody>
      <dsp:txXfrm>
        <a:off x="4934396" y="295564"/>
        <a:ext cx="870645" cy="580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2F37-2CE5-4435-A11C-FE6B7DED6A34}">
      <dsp:nvSpPr>
        <dsp:cNvPr id="0" name=""/>
        <dsp:cNvSpPr/>
      </dsp:nvSpPr>
      <dsp:spPr>
        <a:xfrm>
          <a:off x="744" y="556305"/>
          <a:ext cx="1451074" cy="580429"/>
        </a:xfrm>
        <a:prstGeom prst="homePlate">
          <a:avLst/>
        </a:prstGeom>
        <a:solidFill>
          <a:srgbClr val="CC892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000" kern="1200" dirty="0">
              <a:latin typeface="Century Gothic" panose="020B0502020202020204" pitchFamily="34" charset="0"/>
            </a:rPr>
            <a:t>6 h</a:t>
          </a:r>
        </a:p>
      </dsp:txBody>
      <dsp:txXfrm>
        <a:off x="744" y="556305"/>
        <a:ext cx="1305967" cy="580429"/>
      </dsp:txXfrm>
    </dsp:sp>
    <dsp:sp modelId="{9DD8E28B-4C13-4146-B779-5E3158D19480}">
      <dsp:nvSpPr>
        <dsp:cNvPr id="0" name=""/>
        <dsp:cNvSpPr/>
      </dsp:nvSpPr>
      <dsp:spPr>
        <a:xfrm>
          <a:off x="1161603" y="556305"/>
          <a:ext cx="1451074" cy="580429"/>
        </a:xfrm>
        <a:prstGeom prst="chevron">
          <a:avLst/>
        </a:prstGeom>
        <a:solidFill>
          <a:srgbClr val="DD96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40005" bIns="8001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000" kern="1200" dirty="0">
              <a:latin typeface="Century Gothic" panose="020B0502020202020204" pitchFamily="34" charset="0"/>
            </a:rPr>
            <a:t>7 h</a:t>
          </a:r>
        </a:p>
      </dsp:txBody>
      <dsp:txXfrm>
        <a:off x="1451818" y="556305"/>
        <a:ext cx="870645" cy="580429"/>
      </dsp:txXfrm>
    </dsp:sp>
    <dsp:sp modelId="{DF7011E5-59B6-4AF2-8278-5BFBD5C6C886}">
      <dsp:nvSpPr>
        <dsp:cNvPr id="0" name=""/>
        <dsp:cNvSpPr/>
      </dsp:nvSpPr>
      <dsp:spPr>
        <a:xfrm>
          <a:off x="2322462" y="556305"/>
          <a:ext cx="1451074" cy="580429"/>
        </a:xfrm>
        <a:prstGeom prst="chevron">
          <a:avLst/>
        </a:prstGeom>
        <a:solidFill>
          <a:srgbClr val="E1A15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40005" bIns="8001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000" kern="1200" dirty="0">
              <a:latin typeface="Century Gothic" panose="020B0502020202020204" pitchFamily="34" charset="0"/>
            </a:rPr>
            <a:t>8 h</a:t>
          </a:r>
        </a:p>
      </dsp:txBody>
      <dsp:txXfrm>
        <a:off x="2612677" y="556305"/>
        <a:ext cx="870645" cy="580429"/>
      </dsp:txXfrm>
    </dsp:sp>
    <dsp:sp modelId="{08F3A8C7-1240-4C27-BD91-5EE9278670D4}">
      <dsp:nvSpPr>
        <dsp:cNvPr id="0" name=""/>
        <dsp:cNvSpPr/>
      </dsp:nvSpPr>
      <dsp:spPr>
        <a:xfrm>
          <a:off x="3483322" y="556305"/>
          <a:ext cx="1451074" cy="580429"/>
        </a:xfrm>
        <a:prstGeom prst="chevron">
          <a:avLst/>
        </a:prstGeom>
        <a:solidFill>
          <a:srgbClr val="E5AF7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40005" bIns="8001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000" kern="1200" dirty="0">
              <a:latin typeface="Century Gothic" panose="020B0502020202020204" pitchFamily="34" charset="0"/>
            </a:rPr>
            <a:t>9 h</a:t>
          </a:r>
        </a:p>
      </dsp:txBody>
      <dsp:txXfrm>
        <a:off x="3773537" y="556305"/>
        <a:ext cx="870645" cy="580429"/>
      </dsp:txXfrm>
    </dsp:sp>
    <dsp:sp modelId="{FDA810D3-75F7-4526-B8A9-8833704912D1}">
      <dsp:nvSpPr>
        <dsp:cNvPr id="0" name=""/>
        <dsp:cNvSpPr/>
      </dsp:nvSpPr>
      <dsp:spPr>
        <a:xfrm>
          <a:off x="4644181" y="556305"/>
          <a:ext cx="1451074" cy="580429"/>
        </a:xfrm>
        <a:prstGeom prst="chevron">
          <a:avLst/>
        </a:prstGeom>
        <a:solidFill>
          <a:srgbClr val="EBBF9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40005" bIns="8001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000" kern="1200" dirty="0">
              <a:latin typeface="Century Gothic" panose="020B0502020202020204" pitchFamily="34" charset="0"/>
            </a:rPr>
            <a:t>Fin</a:t>
          </a:r>
        </a:p>
      </dsp:txBody>
      <dsp:txXfrm>
        <a:off x="4934396" y="556305"/>
        <a:ext cx="870645" cy="5804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45582-D605-44DC-8066-0A02DDA35DD3}">
      <dsp:nvSpPr>
        <dsp:cNvPr id="0" name=""/>
        <dsp:cNvSpPr/>
      </dsp:nvSpPr>
      <dsp:spPr>
        <a:xfrm>
          <a:off x="0" y="1371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805CE-182F-41BB-9410-5B2E5DA365BF}">
      <dsp:nvSpPr>
        <dsp:cNvPr id="0" name=""/>
        <dsp:cNvSpPr/>
      </dsp:nvSpPr>
      <dsp:spPr>
        <a:xfrm>
          <a:off x="176745" y="132834"/>
          <a:ext cx="321354" cy="3213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8386A-54CB-495C-8D5C-BAA48AE69B11}">
      <dsp:nvSpPr>
        <dsp:cNvPr id="0" name=""/>
        <dsp:cNvSpPr/>
      </dsp:nvSpPr>
      <dsp:spPr>
        <a:xfrm>
          <a:off x="674845" y="1371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 err="1">
              <a:latin typeface="Century Gothic" panose="020B0502020202020204" pitchFamily="34" charset="0"/>
            </a:rPr>
            <a:t>Diminue</a:t>
          </a:r>
          <a:r>
            <a:rPr lang="en-CA" sz="1600" kern="1200" dirty="0">
              <a:latin typeface="Century Gothic" panose="020B0502020202020204" pitchFamily="34" charset="0"/>
            </a:rPr>
            <a:t> </a:t>
          </a:r>
          <a:r>
            <a:rPr lang="en-CA" sz="1600" kern="1200" dirty="0" err="1">
              <a:latin typeface="Century Gothic" panose="020B0502020202020204" pitchFamily="34" charset="0"/>
            </a:rPr>
            <a:t>l’acuité</a:t>
          </a:r>
          <a:r>
            <a:rPr lang="en-CA" sz="1600" kern="1200" dirty="0">
              <a:latin typeface="Century Gothic" panose="020B0502020202020204" pitchFamily="34" charset="0"/>
            </a:rPr>
            <a:t> pour la tenue du sondage</a:t>
          </a:r>
          <a:endParaRPr lang="en-US" sz="1600" kern="1200" dirty="0">
            <a:latin typeface="Century Gothic" panose="020B0502020202020204" pitchFamily="34" charset="0"/>
          </a:endParaRPr>
        </a:p>
      </dsp:txBody>
      <dsp:txXfrm>
        <a:off x="674845" y="1371"/>
        <a:ext cx="7554754" cy="584281"/>
      </dsp:txXfrm>
    </dsp:sp>
    <dsp:sp modelId="{B51AB24F-9742-4ACE-8A6E-F1F46187B5A9}">
      <dsp:nvSpPr>
        <dsp:cNvPr id="0" name=""/>
        <dsp:cNvSpPr/>
      </dsp:nvSpPr>
      <dsp:spPr>
        <a:xfrm>
          <a:off x="0" y="731723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FE535-FE92-4FA0-A148-0C2510746E79}">
      <dsp:nvSpPr>
        <dsp:cNvPr id="0" name=""/>
        <dsp:cNvSpPr/>
      </dsp:nvSpPr>
      <dsp:spPr>
        <a:xfrm>
          <a:off x="176745" y="863186"/>
          <a:ext cx="321354" cy="3213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0E77F-C0D3-449B-B582-E83C76944441}">
      <dsp:nvSpPr>
        <dsp:cNvPr id="0" name=""/>
        <dsp:cNvSpPr/>
      </dsp:nvSpPr>
      <dsp:spPr>
        <a:xfrm>
          <a:off x="674845" y="731723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 err="1">
              <a:latin typeface="Century Gothic" panose="020B0502020202020204" pitchFamily="34" charset="0"/>
            </a:rPr>
            <a:t>Réduit</a:t>
          </a:r>
          <a:r>
            <a:rPr lang="en-CA" sz="1600" kern="1200" dirty="0">
              <a:latin typeface="Century Gothic" panose="020B0502020202020204" pitchFamily="34" charset="0"/>
            </a:rPr>
            <a:t> la </a:t>
          </a:r>
          <a:r>
            <a:rPr lang="en-CA" sz="1600" kern="1200" dirty="0" err="1">
              <a:latin typeface="Century Gothic" panose="020B0502020202020204" pitchFamily="34" charset="0"/>
            </a:rPr>
            <a:t>dépendance</a:t>
          </a:r>
          <a:r>
            <a:rPr lang="en-CA" sz="1600" kern="1200" dirty="0">
              <a:latin typeface="Century Gothic" panose="020B0502020202020204" pitchFamily="34" charset="0"/>
            </a:rPr>
            <a:t> à </a:t>
          </a:r>
          <a:r>
            <a:rPr lang="en-CA" sz="1600" kern="1200" dirty="0" err="1">
              <a:latin typeface="Century Gothic" panose="020B0502020202020204" pitchFamily="34" charset="0"/>
            </a:rPr>
            <a:t>l’égard</a:t>
          </a:r>
          <a:r>
            <a:rPr lang="en-CA" sz="1600" kern="1200" dirty="0">
              <a:latin typeface="Century Gothic" panose="020B0502020202020204" pitchFamily="34" charset="0"/>
            </a:rPr>
            <a:t> des </a:t>
          </a:r>
          <a:r>
            <a:rPr lang="en-CA" sz="1600" kern="1200" dirty="0" err="1">
              <a:latin typeface="Century Gothic" panose="020B0502020202020204" pitchFamily="34" charset="0"/>
            </a:rPr>
            <a:t>bénévoles</a:t>
          </a:r>
          <a:endParaRPr lang="en-US" sz="1600" kern="1200" dirty="0">
            <a:latin typeface="Century Gothic" panose="020B0502020202020204" pitchFamily="34" charset="0"/>
          </a:endParaRPr>
        </a:p>
      </dsp:txBody>
      <dsp:txXfrm>
        <a:off x="674845" y="731723"/>
        <a:ext cx="7554754" cy="584281"/>
      </dsp:txXfrm>
    </dsp:sp>
    <dsp:sp modelId="{B36E42E6-FAD1-4920-BD29-08382B14867E}">
      <dsp:nvSpPr>
        <dsp:cNvPr id="0" name=""/>
        <dsp:cNvSpPr/>
      </dsp:nvSpPr>
      <dsp:spPr>
        <a:xfrm>
          <a:off x="0" y="1462075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19C93-4C8D-4373-834F-B7FC7EC81790}">
      <dsp:nvSpPr>
        <dsp:cNvPr id="0" name=""/>
        <dsp:cNvSpPr/>
      </dsp:nvSpPr>
      <dsp:spPr>
        <a:xfrm>
          <a:off x="176745" y="1593538"/>
          <a:ext cx="321354" cy="3213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56941-5E2F-4354-B4B0-F8E19C38FB13}">
      <dsp:nvSpPr>
        <dsp:cNvPr id="0" name=""/>
        <dsp:cNvSpPr/>
      </dsp:nvSpPr>
      <dsp:spPr>
        <a:xfrm>
          <a:off x="674845" y="1462075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 err="1">
              <a:latin typeface="Century Gothic" panose="020B0502020202020204" pitchFamily="34" charset="0"/>
            </a:rPr>
            <a:t>Accroît</a:t>
          </a:r>
          <a:r>
            <a:rPr lang="en-CA" sz="1600" kern="1200" dirty="0">
              <a:latin typeface="Century Gothic" panose="020B0502020202020204" pitchFamily="34" charset="0"/>
            </a:rPr>
            <a:t> le choix et le </a:t>
          </a:r>
          <a:r>
            <a:rPr lang="en-CA" sz="1600" kern="1200" dirty="0" err="1">
              <a:latin typeface="Century Gothic" panose="020B0502020202020204" pitchFamily="34" charset="0"/>
            </a:rPr>
            <a:t>contrôle</a:t>
          </a:r>
          <a:r>
            <a:rPr lang="en-CA" sz="1600" kern="1200" dirty="0">
              <a:latin typeface="Century Gothic" panose="020B0502020202020204" pitchFamily="34" charset="0"/>
            </a:rPr>
            <a:t> des </a:t>
          </a:r>
          <a:r>
            <a:rPr lang="en-CA" sz="1600" kern="1200" dirty="0" err="1">
              <a:latin typeface="Century Gothic" panose="020B0502020202020204" pitchFamily="34" charset="0"/>
            </a:rPr>
            <a:t>fournisseurs</a:t>
          </a:r>
          <a:r>
            <a:rPr lang="en-CA" sz="1600" kern="1200" dirty="0">
              <a:latin typeface="Century Gothic" panose="020B0502020202020204" pitchFamily="34" charset="0"/>
            </a:rPr>
            <a:t> de services</a:t>
          </a:r>
          <a:endParaRPr lang="en-US" sz="1600" kern="1200" dirty="0">
            <a:latin typeface="Century Gothic" panose="020B0502020202020204" pitchFamily="34" charset="0"/>
          </a:endParaRPr>
        </a:p>
      </dsp:txBody>
      <dsp:txXfrm>
        <a:off x="674845" y="1462075"/>
        <a:ext cx="7554754" cy="584281"/>
      </dsp:txXfrm>
    </dsp:sp>
    <dsp:sp modelId="{84956D2C-399E-46EE-A960-EDDBDC2B58CC}">
      <dsp:nvSpPr>
        <dsp:cNvPr id="0" name=""/>
        <dsp:cNvSpPr/>
      </dsp:nvSpPr>
      <dsp:spPr>
        <a:xfrm>
          <a:off x="0" y="2192427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D7247-1575-46F4-B74F-00A2BFD86120}">
      <dsp:nvSpPr>
        <dsp:cNvPr id="0" name=""/>
        <dsp:cNvSpPr/>
      </dsp:nvSpPr>
      <dsp:spPr>
        <a:xfrm>
          <a:off x="176745" y="2323890"/>
          <a:ext cx="321354" cy="3213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534C0-03C0-4FE1-81B7-6DDB5340456B}">
      <dsp:nvSpPr>
        <dsp:cNvPr id="0" name=""/>
        <dsp:cNvSpPr/>
      </dsp:nvSpPr>
      <dsp:spPr>
        <a:xfrm>
          <a:off x="674845" y="2192427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latin typeface="Century Gothic" panose="020B0502020202020204" pitchFamily="34" charset="0"/>
            </a:rPr>
            <a:t>Facilite l’engagement auprès des populations plus difficiles à atteindre</a:t>
          </a:r>
        </a:p>
      </dsp:txBody>
      <dsp:txXfrm>
        <a:off x="674845" y="2192427"/>
        <a:ext cx="7554754" cy="584281"/>
      </dsp:txXfrm>
    </dsp:sp>
    <dsp:sp modelId="{DDB40BA4-7378-4B08-9264-88F445875013}">
      <dsp:nvSpPr>
        <dsp:cNvPr id="0" name=""/>
        <dsp:cNvSpPr/>
      </dsp:nvSpPr>
      <dsp:spPr>
        <a:xfrm>
          <a:off x="0" y="2922779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99645-149E-469A-8CC3-936BE2EC9C53}">
      <dsp:nvSpPr>
        <dsp:cNvPr id="0" name=""/>
        <dsp:cNvSpPr/>
      </dsp:nvSpPr>
      <dsp:spPr>
        <a:xfrm>
          <a:off x="176745" y="3054242"/>
          <a:ext cx="321354" cy="3213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B9C81-5CB4-455E-A525-EB3AB45DC911}">
      <dsp:nvSpPr>
        <dsp:cNvPr id="0" name=""/>
        <dsp:cNvSpPr/>
      </dsp:nvSpPr>
      <dsp:spPr>
        <a:xfrm>
          <a:off x="674845" y="2922779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latin typeface="Century Gothic" panose="020B0502020202020204" pitchFamily="34" charset="0"/>
            </a:rPr>
            <a:t>Donne le temps de remplir plus de questionnaires</a:t>
          </a:r>
        </a:p>
      </dsp:txBody>
      <dsp:txXfrm>
        <a:off x="674845" y="2922779"/>
        <a:ext cx="7554754" cy="584281"/>
      </dsp:txXfrm>
    </dsp:sp>
    <dsp:sp modelId="{D0CDAF52-12BE-46A7-AF43-4F0B20B42072}">
      <dsp:nvSpPr>
        <dsp:cNvPr id="0" name=""/>
        <dsp:cNvSpPr/>
      </dsp:nvSpPr>
      <dsp:spPr>
        <a:xfrm>
          <a:off x="0" y="3653131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CB433-724C-4DC1-B19D-0BD5260F32B5}">
      <dsp:nvSpPr>
        <dsp:cNvPr id="0" name=""/>
        <dsp:cNvSpPr/>
      </dsp:nvSpPr>
      <dsp:spPr>
        <a:xfrm>
          <a:off x="176745" y="3784594"/>
          <a:ext cx="321354" cy="32135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A717A-07C6-44CF-A702-77A3C59F87FD}">
      <dsp:nvSpPr>
        <dsp:cNvPr id="0" name=""/>
        <dsp:cNvSpPr/>
      </dsp:nvSpPr>
      <dsp:spPr>
        <a:xfrm>
          <a:off x="674845" y="3653131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>
              <a:latin typeface="Century Gothic" panose="020B0502020202020204" pitchFamily="34" charset="0"/>
            </a:rPr>
            <a:t>Augmente votre capacité à atteindre le pourcentage cible sondé pour chaque emplacement</a:t>
          </a:r>
        </a:p>
      </dsp:txBody>
      <dsp:txXfrm>
        <a:off x="674845" y="3653131"/>
        <a:ext cx="7554754" cy="5842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45582-D605-44DC-8066-0A02DDA35DD3}">
      <dsp:nvSpPr>
        <dsp:cNvPr id="0" name=""/>
        <dsp:cNvSpPr/>
      </dsp:nvSpPr>
      <dsp:spPr>
        <a:xfrm>
          <a:off x="0" y="1371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805CE-182F-41BB-9410-5B2E5DA365BF}">
      <dsp:nvSpPr>
        <dsp:cNvPr id="0" name=""/>
        <dsp:cNvSpPr/>
      </dsp:nvSpPr>
      <dsp:spPr>
        <a:xfrm>
          <a:off x="176745" y="132834"/>
          <a:ext cx="321354" cy="3213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8386A-54CB-495C-8D5C-BAA48AE69B11}">
      <dsp:nvSpPr>
        <dsp:cNvPr id="0" name=""/>
        <dsp:cNvSpPr/>
      </dsp:nvSpPr>
      <dsp:spPr>
        <a:xfrm>
          <a:off x="674845" y="1371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latin typeface="Century Gothic" panose="020B0502020202020204" pitchFamily="34" charset="0"/>
            </a:rPr>
            <a:t>Programmes de repas</a:t>
          </a:r>
          <a:endParaRPr lang="en-US" sz="1900" kern="1200" dirty="0">
            <a:latin typeface="Century Gothic" panose="020B0502020202020204" pitchFamily="34" charset="0"/>
          </a:endParaRPr>
        </a:p>
      </dsp:txBody>
      <dsp:txXfrm>
        <a:off x="674845" y="1371"/>
        <a:ext cx="7554754" cy="584281"/>
      </dsp:txXfrm>
    </dsp:sp>
    <dsp:sp modelId="{B51AB24F-9742-4ACE-8A6E-F1F46187B5A9}">
      <dsp:nvSpPr>
        <dsp:cNvPr id="0" name=""/>
        <dsp:cNvSpPr/>
      </dsp:nvSpPr>
      <dsp:spPr>
        <a:xfrm>
          <a:off x="0" y="731723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FE535-FE92-4FA0-A148-0C2510746E79}">
      <dsp:nvSpPr>
        <dsp:cNvPr id="0" name=""/>
        <dsp:cNvSpPr/>
      </dsp:nvSpPr>
      <dsp:spPr>
        <a:xfrm>
          <a:off x="176745" y="863186"/>
          <a:ext cx="321354" cy="3213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0E77F-C0D3-449B-B582-E83C76944441}">
      <dsp:nvSpPr>
        <dsp:cNvPr id="0" name=""/>
        <dsp:cNvSpPr/>
      </dsp:nvSpPr>
      <dsp:spPr>
        <a:xfrm>
          <a:off x="674845" y="731723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 err="1">
              <a:latin typeface="Century Gothic" panose="020B0502020202020204" pitchFamily="34" charset="0"/>
            </a:rPr>
            <a:t>Librairies</a:t>
          </a:r>
          <a:endParaRPr lang="en-US" sz="1900" kern="1200" dirty="0">
            <a:latin typeface="Century Gothic" panose="020B0502020202020204" pitchFamily="34" charset="0"/>
          </a:endParaRPr>
        </a:p>
      </dsp:txBody>
      <dsp:txXfrm>
        <a:off x="674845" y="731723"/>
        <a:ext cx="7554754" cy="584281"/>
      </dsp:txXfrm>
    </dsp:sp>
    <dsp:sp modelId="{B36E42E6-FAD1-4920-BD29-08382B14867E}">
      <dsp:nvSpPr>
        <dsp:cNvPr id="0" name=""/>
        <dsp:cNvSpPr/>
      </dsp:nvSpPr>
      <dsp:spPr>
        <a:xfrm>
          <a:off x="0" y="1462075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19C93-4C8D-4373-834F-B7FC7EC81790}">
      <dsp:nvSpPr>
        <dsp:cNvPr id="0" name=""/>
        <dsp:cNvSpPr/>
      </dsp:nvSpPr>
      <dsp:spPr>
        <a:xfrm>
          <a:off x="176745" y="1593538"/>
          <a:ext cx="321354" cy="3213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56941-5E2F-4354-B4B0-F8E19C38FB13}">
      <dsp:nvSpPr>
        <dsp:cNvPr id="0" name=""/>
        <dsp:cNvSpPr/>
      </dsp:nvSpPr>
      <dsp:spPr>
        <a:xfrm>
          <a:off x="674845" y="1462075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>
              <a:latin typeface="Century Gothic" panose="020B0502020202020204" pitchFamily="34" charset="0"/>
            </a:rPr>
            <a:t>Emplacements des services de santé</a:t>
          </a:r>
          <a:endParaRPr lang="en-US" sz="1900" kern="1200" dirty="0">
            <a:latin typeface="Century Gothic" panose="020B0502020202020204" pitchFamily="34" charset="0"/>
          </a:endParaRPr>
        </a:p>
      </dsp:txBody>
      <dsp:txXfrm>
        <a:off x="674845" y="1462075"/>
        <a:ext cx="7554754" cy="584281"/>
      </dsp:txXfrm>
    </dsp:sp>
    <dsp:sp modelId="{84956D2C-399E-46EE-A960-EDDBDC2B58CC}">
      <dsp:nvSpPr>
        <dsp:cNvPr id="0" name=""/>
        <dsp:cNvSpPr/>
      </dsp:nvSpPr>
      <dsp:spPr>
        <a:xfrm>
          <a:off x="0" y="2192427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D7247-1575-46F4-B74F-00A2BFD86120}">
      <dsp:nvSpPr>
        <dsp:cNvPr id="0" name=""/>
        <dsp:cNvSpPr/>
      </dsp:nvSpPr>
      <dsp:spPr>
        <a:xfrm>
          <a:off x="176745" y="2323890"/>
          <a:ext cx="321354" cy="3213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534C0-03C0-4FE1-81B7-6DDB5340456B}">
      <dsp:nvSpPr>
        <dsp:cNvPr id="0" name=""/>
        <dsp:cNvSpPr/>
      </dsp:nvSpPr>
      <dsp:spPr>
        <a:xfrm>
          <a:off x="674845" y="2192427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latin typeface="Century Gothic" panose="020B0502020202020204" pitchFamily="34" charset="0"/>
            </a:rPr>
            <a:t>Centres de crise </a:t>
          </a:r>
          <a:r>
            <a:rPr lang="en-CA" sz="1900" kern="1200" dirty="0" err="1">
              <a:latin typeface="Century Gothic" panose="020B0502020202020204" pitchFamily="34" charset="0"/>
            </a:rPr>
            <a:t>ou</a:t>
          </a:r>
          <a:r>
            <a:rPr lang="en-CA" sz="1900" kern="1200" dirty="0">
              <a:latin typeface="Century Gothic" panose="020B0502020202020204" pitchFamily="34" charset="0"/>
            </a:rPr>
            <a:t> de triage</a:t>
          </a:r>
          <a:endParaRPr lang="en-US" sz="1900" kern="1200" dirty="0">
            <a:latin typeface="Century Gothic" panose="020B0502020202020204" pitchFamily="34" charset="0"/>
          </a:endParaRPr>
        </a:p>
      </dsp:txBody>
      <dsp:txXfrm>
        <a:off x="674845" y="2192427"/>
        <a:ext cx="7554754" cy="584281"/>
      </dsp:txXfrm>
    </dsp:sp>
    <dsp:sp modelId="{DDB40BA4-7378-4B08-9264-88F445875013}">
      <dsp:nvSpPr>
        <dsp:cNvPr id="0" name=""/>
        <dsp:cNvSpPr/>
      </dsp:nvSpPr>
      <dsp:spPr>
        <a:xfrm>
          <a:off x="0" y="2922779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99645-149E-469A-8CC3-936BE2EC9C53}">
      <dsp:nvSpPr>
        <dsp:cNvPr id="0" name=""/>
        <dsp:cNvSpPr/>
      </dsp:nvSpPr>
      <dsp:spPr>
        <a:xfrm>
          <a:off x="176745" y="3054242"/>
          <a:ext cx="321354" cy="3213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B9C81-5CB4-455E-A525-EB3AB45DC911}">
      <dsp:nvSpPr>
        <dsp:cNvPr id="0" name=""/>
        <dsp:cNvSpPr/>
      </dsp:nvSpPr>
      <dsp:spPr>
        <a:xfrm>
          <a:off x="674845" y="2922779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latin typeface="Century Gothic" panose="020B0502020202020204" pitchFamily="34" charset="0"/>
            </a:rPr>
            <a:t>Centres de jour</a:t>
          </a:r>
          <a:endParaRPr lang="en-US" sz="1900" kern="1200" dirty="0">
            <a:latin typeface="Century Gothic" panose="020B0502020202020204" pitchFamily="34" charset="0"/>
          </a:endParaRPr>
        </a:p>
      </dsp:txBody>
      <dsp:txXfrm>
        <a:off x="674845" y="2922779"/>
        <a:ext cx="7554754" cy="584281"/>
      </dsp:txXfrm>
    </dsp:sp>
    <dsp:sp modelId="{D0CDAF52-12BE-46A7-AF43-4F0B20B42072}">
      <dsp:nvSpPr>
        <dsp:cNvPr id="0" name=""/>
        <dsp:cNvSpPr/>
      </dsp:nvSpPr>
      <dsp:spPr>
        <a:xfrm>
          <a:off x="0" y="3654502"/>
          <a:ext cx="8229600" cy="584281"/>
        </a:xfrm>
        <a:prstGeom prst="roundRect">
          <a:avLst>
            <a:gd name="adj" fmla="val 10000"/>
          </a:avLst>
        </a:prstGeom>
        <a:solidFill>
          <a:srgbClr val="E1CDC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CB433-724C-4DC1-B19D-0BD5260F32B5}">
      <dsp:nvSpPr>
        <dsp:cNvPr id="0" name=""/>
        <dsp:cNvSpPr/>
      </dsp:nvSpPr>
      <dsp:spPr>
        <a:xfrm>
          <a:off x="176745" y="3784594"/>
          <a:ext cx="321354" cy="32135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A717A-07C6-44CF-A702-77A3C59F87FD}">
      <dsp:nvSpPr>
        <dsp:cNvPr id="0" name=""/>
        <dsp:cNvSpPr/>
      </dsp:nvSpPr>
      <dsp:spPr>
        <a:xfrm>
          <a:off x="674845" y="3653131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latin typeface="Century Gothic" panose="020B0502020202020204" pitchFamily="34" charset="0"/>
            </a:rPr>
            <a:t>Centres </a:t>
          </a:r>
          <a:r>
            <a:rPr lang="en-CA" sz="1900" kern="1200" dirty="0" err="1">
              <a:latin typeface="Century Gothic" panose="020B0502020202020204" pitchFamily="34" charset="0"/>
            </a:rPr>
            <a:t>d’accueil</a:t>
          </a:r>
          <a:endParaRPr lang="en-US" sz="1900" kern="1200" dirty="0">
            <a:latin typeface="Century Gothic" panose="020B0502020202020204" pitchFamily="34" charset="0"/>
          </a:endParaRPr>
        </a:p>
      </dsp:txBody>
      <dsp:txXfrm>
        <a:off x="674845" y="3653131"/>
        <a:ext cx="7554754" cy="584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27EE6-58C2-4C23-B416-C580FF0A13AA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D920E-E15B-43E2-8AFE-ED5EE3B316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265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581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42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93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87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641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44B793-54E0-44B2-8DBE-80DC7E01BD3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209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043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185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899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30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082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518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7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2047F7-3AF1-74CC-68A6-A2936629C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B2C2E6-42C5-B7E7-6EEC-83EFDCFAD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984415-72C0-72CC-3028-9350F8992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2DB735-717E-9F70-7667-822DC212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EA6336-4459-B7D0-E94B-517B3640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460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B2FF5-8903-B75A-E375-B729C10B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A03AC7-AAC1-4DEC-D2FB-CE56AB0B5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D61B43-B05F-4833-0885-97E19E5A2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898D10-15C7-B9CE-98AA-195F06C26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AA4A5A-5F68-0F38-32C4-0D98B37D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527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1521F1-4850-7CC0-88F4-6EBFBA912F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947483-D707-37AD-175C-87B1A7738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4B9307-0EFF-F8F0-C864-BBE44E0B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EBBCCB-409D-956B-824B-E2A98AED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46756B-2B92-7C60-A477-2B104698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701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BC6545-CA2A-B44F-5F6A-1A1605455DA8}"/>
              </a:ext>
            </a:extLst>
          </p:cNvPr>
          <p:cNvSpPr/>
          <p:nvPr userDrawn="1"/>
        </p:nvSpPr>
        <p:spPr>
          <a:xfrm>
            <a:off x="0" y="0"/>
            <a:ext cx="12192000" cy="681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630C23C3-D09A-7F6A-E19A-162BDE6C3A8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424363"/>
            <a:ext cx="974248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0EEAD687-61E3-F4D9-C0ED-91FC66E767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4513"/>
            <a:ext cx="1087278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FS-NCR-400\Restricted\PC-PC\COMMS\E-COMMS\RESOURCE\STANDARDS\FIP\GRAPHICS\Infrastructure Signature\059-65.jpg">
            <a:extLst>
              <a:ext uri="{FF2B5EF4-FFF2-40B4-BE49-F238E27FC236}">
                <a16:creationId xmlns:a16="http://schemas.microsoft.com/office/drawing/2014/main" id="{AED643A5-7C9C-3A1B-564F-31709BFA20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6375"/>
            <a:ext cx="1741488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canda-wordmark.png">
            <a:extLst>
              <a:ext uri="{FF2B5EF4-FFF2-40B4-BE49-F238E27FC236}">
                <a16:creationId xmlns:a16="http://schemas.microsoft.com/office/drawing/2014/main" id="{AED7EF23-DB99-3903-2CC0-4FB84DBDAF7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1413" y="6345238"/>
            <a:ext cx="1597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823" y="1941161"/>
            <a:ext cx="9482667" cy="2376252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rgbClr val="BA2E34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822" y="4524375"/>
            <a:ext cx="9482668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FA5179D-AC63-0A0C-1BE1-B2B6ACC52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A7EF-1C26-40C9-A027-3BB91236798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903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7AF2E5-413F-E2BE-32CE-9484449040A5}"/>
              </a:ext>
            </a:extLst>
          </p:cNvPr>
          <p:cNvSpPr/>
          <p:nvPr userDrawn="1"/>
        </p:nvSpPr>
        <p:spPr>
          <a:xfrm>
            <a:off x="0" y="0"/>
            <a:ext cx="12192000" cy="681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721A8DF0-1F7B-38F4-10F5-28AEFDA2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4513"/>
            <a:ext cx="1087278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canda-wordmark.png">
            <a:extLst>
              <a:ext uri="{FF2B5EF4-FFF2-40B4-BE49-F238E27FC236}">
                <a16:creationId xmlns:a16="http://schemas.microsoft.com/office/drawing/2014/main" id="{AF29F68E-3C6D-A208-CEFB-C8DA4FF926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1413" y="6345238"/>
            <a:ext cx="15970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B9106B2-3C9A-0BE2-8FB3-9185BFBCBCEA}"/>
              </a:ext>
            </a:extLst>
          </p:cNvPr>
          <p:cNvCxnSpPr/>
          <p:nvPr userDrawn="1"/>
        </p:nvCxnSpPr>
        <p:spPr>
          <a:xfrm>
            <a:off x="649288" y="6276975"/>
            <a:ext cx="10933112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\\FS-NCR-400\Restricted\PC-PC\COMMS\E-COMMS\RESOURCE\STANDARDS\FIP\GRAPHICS\Infrastructure Signature\059-65.jpg">
            <a:extLst>
              <a:ext uri="{FF2B5EF4-FFF2-40B4-BE49-F238E27FC236}">
                <a16:creationId xmlns:a16="http://schemas.microsoft.com/office/drawing/2014/main" id="{ED1C73C8-F76F-F9EC-9071-62FF855945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6375"/>
            <a:ext cx="1741488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ontent Placeholder 18"/>
          <p:cNvSpPr>
            <a:spLocks noGrp="1"/>
          </p:cNvSpPr>
          <p:nvPr>
            <p:ph sz="quarter" idx="13"/>
          </p:nvPr>
        </p:nvSpPr>
        <p:spPr>
          <a:xfrm>
            <a:off x="609600" y="704481"/>
            <a:ext cx="10972800" cy="914400"/>
          </a:xfrm>
        </p:spPr>
        <p:txBody>
          <a:bodyPr/>
          <a:lstStyle>
            <a:lvl1pPr marL="0" indent="0" algn="l" defTabSz="457200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CA" sz="2800" kern="1200" dirty="0">
                <a:solidFill>
                  <a:srgbClr val="BA2E34"/>
                </a:solidFill>
                <a:latin typeface="Century Gothic" pitchFamily="34" charset="0"/>
                <a:ea typeface="ヒラギノ角ゴ Pro W3"/>
                <a:cs typeface="Century Gothic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/>
          </p:nvPr>
        </p:nvSpPr>
        <p:spPr>
          <a:xfrm>
            <a:off x="649817" y="1796256"/>
            <a:ext cx="10972800" cy="4238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A4CDB7-8E71-9800-05C3-F0B21FFB1C8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A5D38-8B15-4A68-9E0B-C81403AF3DC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66717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198843-95C8-F49D-9E4A-40A90A19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B03DD4-8B30-02D8-459D-FEBA4314C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59EF78-2B49-B8AD-6A85-A826231B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388895-B59F-255C-6ABD-756293DF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6C52C1-B441-93C7-6F66-FBA8A715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966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9A613C-9C92-BD63-30DE-390B20C7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D3E001-A730-98A8-4831-FA3DF5760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B0FBB3-D8AB-DAE4-141C-D5F8861A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C75D39-8391-B696-B8A2-2AD9352E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F79C21-4EC5-38E2-94F5-60BB35E7E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033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F4689-A89B-11EC-A3D0-654B4B2C2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B7C647-7ABD-A08C-07F0-D88C2A71C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8E11C2-5598-5A05-610F-31F4FA3DC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1C3BE1-4701-B1C2-AD55-CDFAE8E8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8CB92D-28E7-01BE-E132-68BC1E44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66E3FA-FA0F-284A-5ABD-E363A11D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325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2F715-EF44-2818-9420-A420C1C79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60DF53-5788-067C-FB9C-CE3C59FAE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662FB5-65A7-FD7C-AD10-7203F06D6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E78C07-D4EC-92D4-6395-365AA5668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252AE0-6CFB-CED1-476F-90DB60540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5A2BC9A-8BAF-C1B5-4A91-396D61BE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E19297F-F27D-0B3D-20C7-4C4F79DE6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67C169-1455-2DE4-481F-6228A819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83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632DD1-8778-7AC0-F00F-1B2ED0E7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A6AD4E5-F9A2-C269-B5A4-3D78B233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B183F8-FA2B-6374-9DE2-E96D91FC6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4D1B43-4F13-4CCC-430A-92B8BA8D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430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B2127A-1E2C-7B97-81FB-21BD8053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E009A3-2664-5E8F-DDF9-36E9F46C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96C216-32B0-FC13-F454-34A3FB54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547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9840EC-845E-7AEC-9CED-8F29963A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1FC2AC-0DBA-3AE2-135F-B01879035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48F19A-DC3F-DD20-99E8-04C1101C0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88DCB6-9EB5-EB44-4B3B-39537ADF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94FEB0-564F-E9DF-A9B0-22136584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BB4275-9693-667F-D4F2-05E8C0A7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065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2C712-9B95-4815-2D19-9851D07C5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76121F-A88E-2D58-9B0E-E18759C70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7F90B1-702B-E818-AED5-186396728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07F949-B277-C59A-5A89-9C7BA054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CF5F85-0760-F0A0-5C45-0E3D1EAE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B76DBC-E5CD-BF29-31E9-10E7C0035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264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C8CAA7F-AE7A-B81C-2A4A-ECBCC031B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7B3F64-7188-F2B7-6253-54EC6C7EF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ED9F9E-48F7-B34C-71FE-81281FFE0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AE4E9-BDA6-42F4-BBA3-ECD92195DF20}" type="datetimeFigureOut">
              <a:rPr lang="fr-CA" smtClean="0"/>
              <a:t>2024-07-02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D2E29A-2FC0-6B96-C0A3-07B340FB4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95A83C-27BC-F38C-D5EE-0694E26AB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623A-AEF1-4478-B673-154A4F286B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598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tags" Target="../tags/tag71.xml"/><Relationship Id="rId7" Type="http://schemas.openxmlformats.org/officeDocument/2006/relationships/diagramLayout" Target="../diagrams/layout5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diagramData" Target="../diagrams/data5.xml"/><Relationship Id="rId5" Type="http://schemas.openxmlformats.org/officeDocument/2006/relationships/notesSlide" Target="../notesSlides/notesSlide13.xml"/><Relationship Id="rId10" Type="http://schemas.microsoft.com/office/2007/relationships/diagramDrawing" Target="../diagrams/drawing5.xml"/><Relationship Id="rId4" Type="http://schemas.openxmlformats.org/officeDocument/2006/relationships/slideLayout" Target="../slideLayouts/slideLayout13.xml"/><Relationship Id="rId9" Type="http://schemas.openxmlformats.org/officeDocument/2006/relationships/diagramColors" Target="../diagrams/colors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32.pn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15.xml"/><Relationship Id="rId7" Type="http://schemas.openxmlformats.org/officeDocument/2006/relationships/diagramLayout" Target="../diagrams/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diagramData" Target="../diagrams/data1.xml"/><Relationship Id="rId5" Type="http://schemas.openxmlformats.org/officeDocument/2006/relationships/notesSlide" Target="../notesSlides/notesSlide3.xml"/><Relationship Id="rId10" Type="http://schemas.microsoft.com/office/2007/relationships/diagramDrawing" Target="../diagrams/drawing1.xml"/><Relationship Id="rId4" Type="http://schemas.openxmlformats.org/officeDocument/2006/relationships/slideLayout" Target="../slideLayouts/slideLayout13.xml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diagramData" Target="../diagrams/data2.xml"/><Relationship Id="rId26" Type="http://schemas.openxmlformats.org/officeDocument/2006/relationships/diagramColors" Target="../diagrams/colors3.xml"/><Relationship Id="rId3" Type="http://schemas.openxmlformats.org/officeDocument/2006/relationships/tags" Target="../tags/tag18.xml"/><Relationship Id="rId21" Type="http://schemas.openxmlformats.org/officeDocument/2006/relationships/diagramColors" Target="../diagrams/colors2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notesSlide" Target="../notesSlides/notesSlide4.xml"/><Relationship Id="rId25" Type="http://schemas.openxmlformats.org/officeDocument/2006/relationships/diagramQuickStyle" Target="../diagrams/quickStyle3.xml"/><Relationship Id="rId2" Type="http://schemas.openxmlformats.org/officeDocument/2006/relationships/tags" Target="../tags/tag17.xml"/><Relationship Id="rId16" Type="http://schemas.openxmlformats.org/officeDocument/2006/relationships/slideLayout" Target="../slideLayouts/slideLayout13.xml"/><Relationship Id="rId20" Type="http://schemas.openxmlformats.org/officeDocument/2006/relationships/diagramQuickStyle" Target="../diagrams/quickStyle2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24" Type="http://schemas.openxmlformats.org/officeDocument/2006/relationships/diagramLayout" Target="../diagrams/layout3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23" Type="http://schemas.openxmlformats.org/officeDocument/2006/relationships/diagramData" Target="../diagrams/data3.xml"/><Relationship Id="rId10" Type="http://schemas.openxmlformats.org/officeDocument/2006/relationships/tags" Target="../tags/tag25.xml"/><Relationship Id="rId19" Type="http://schemas.openxmlformats.org/officeDocument/2006/relationships/diagramLayout" Target="../diagrams/layout2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Relationship Id="rId22" Type="http://schemas.microsoft.com/office/2007/relationships/diagramDrawing" Target="../diagrams/drawing2.xml"/><Relationship Id="rId27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slideLayout" Target="../slideLayouts/slideLayout13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microsoft.com/office/2018/10/relationships/comments" Target="../comments/modernComment_142_CD38B325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10" Type="http://schemas.openxmlformats.org/officeDocument/2006/relationships/tags" Target="../tags/tag40.xml"/><Relationship Id="rId19" Type="http://schemas.openxmlformats.org/officeDocument/2006/relationships/notesSlide" Target="../notesSlides/notesSlide5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tags" Target="../tags/tag50.xml"/><Relationship Id="rId7" Type="http://schemas.openxmlformats.org/officeDocument/2006/relationships/diagramLayout" Target="../diagrams/layout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diagramData" Target="../diagrams/data4.xml"/><Relationship Id="rId5" Type="http://schemas.openxmlformats.org/officeDocument/2006/relationships/notesSlide" Target="../notesSlides/notesSlide6.xml"/><Relationship Id="rId10" Type="http://schemas.microsoft.com/office/2007/relationships/diagramDrawing" Target="../diagrams/drawing4.xml"/><Relationship Id="rId4" Type="http://schemas.openxmlformats.org/officeDocument/2006/relationships/slideLayout" Target="../slideLayouts/slideLayout13.xml"/><Relationship Id="rId9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>
            <a:extLst>
              <a:ext uri="{FF2B5EF4-FFF2-40B4-BE49-F238E27FC236}">
                <a16:creationId xmlns:a16="http://schemas.microsoft.com/office/drawing/2014/main" id="{31D997A7-40E6-1C54-C329-D29F29A75A0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" b="128"/>
          <a:stretch>
            <a:fillRect/>
          </a:stretch>
        </p:blipFill>
        <p:spPr bwMode="auto">
          <a:xfrm>
            <a:off x="1984375" y="674688"/>
            <a:ext cx="8166100" cy="556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54AA513-AFA2-1CF3-DBB5-15B14176E5E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984376" y="3294064"/>
            <a:ext cx="7319963" cy="2046287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8196" name="Title 5">
            <a:extLst>
              <a:ext uri="{FF2B5EF4-FFF2-40B4-BE49-F238E27FC236}">
                <a16:creationId xmlns:a16="http://schemas.microsoft.com/office/drawing/2014/main" id="{63595280-89C1-64BB-1872-E18B277B3177}"/>
              </a:ext>
            </a:extLst>
          </p:cNvPr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2192338" y="1187502"/>
            <a:ext cx="7769329" cy="2046287"/>
          </a:xfrm>
        </p:spPr>
        <p:txBody>
          <a:bodyPr>
            <a:normAutofit fontScale="90000"/>
          </a:bodyPr>
          <a:lstStyle/>
          <a:p>
            <a:r>
              <a:rPr lang="en-CA" altLang="en-US" dirty="0" err="1">
                <a:ea typeface="ヒラギノ角ゴ Pro W3"/>
              </a:rPr>
              <a:t>Méthodologie</a:t>
            </a:r>
            <a:r>
              <a:rPr lang="en-CA" altLang="en-US" dirty="0">
                <a:ea typeface="ヒラギノ角ゴ Pro W3"/>
              </a:rPr>
              <a:t> du </a:t>
            </a:r>
            <a:r>
              <a:rPr lang="en-CA" altLang="en-US" dirty="0" err="1">
                <a:ea typeface="ヒラギノ角ゴ Pro W3"/>
              </a:rPr>
              <a:t>dénombrement</a:t>
            </a:r>
            <a:r>
              <a:rPr lang="en-CA" altLang="en-US" dirty="0">
                <a:ea typeface="ヒラギノ角ゴ Pro W3"/>
              </a:rPr>
              <a:t> </a:t>
            </a:r>
            <a:r>
              <a:rPr lang="en-CA" altLang="en-US" dirty="0" err="1">
                <a:ea typeface="ヒラギノ角ゴ Pro W3"/>
              </a:rPr>
              <a:t>ponctuel</a:t>
            </a:r>
            <a:r>
              <a:rPr lang="en-CA" altLang="en-US" dirty="0">
                <a:ea typeface="ヒラギノ角ゴ Pro W3"/>
              </a:rPr>
              <a:t> :</a:t>
            </a:r>
            <a:br>
              <a:rPr lang="en-CA" altLang="en-US" dirty="0">
                <a:ea typeface="ヒラギノ角ゴ Pro W3"/>
              </a:rPr>
            </a:br>
            <a:r>
              <a:rPr lang="en-CA" altLang="en-US" dirty="0" err="1">
                <a:ea typeface="ヒラギノ角ゴ Pro W3"/>
              </a:rPr>
              <a:t>Rallonger</a:t>
            </a:r>
            <a:r>
              <a:rPr lang="en-CA" altLang="en-US" dirty="0">
                <a:ea typeface="ヒラギノ角ゴ Pro W3"/>
              </a:rPr>
              <a:t> la </a:t>
            </a:r>
            <a:r>
              <a:rPr lang="en-CA" altLang="en-US" dirty="0" err="1">
                <a:ea typeface="ヒラギノ角ゴ Pro W3"/>
              </a:rPr>
              <a:t>période</a:t>
            </a:r>
            <a:r>
              <a:rPr lang="en-CA" altLang="en-US" dirty="0">
                <a:ea typeface="ヒラギノ角ゴ Pro W3"/>
              </a:rPr>
              <a:t> de </a:t>
            </a:r>
            <a:r>
              <a:rPr lang="en-CA" altLang="en-US" dirty="0" err="1">
                <a:ea typeface="ヒラギノ角ゴ Pro W3"/>
              </a:rPr>
              <a:t>votre</a:t>
            </a:r>
            <a:r>
              <a:rPr lang="en-CA" altLang="en-US" dirty="0">
                <a:ea typeface="ヒラギノ角ゴ Pro W3"/>
              </a:rPr>
              <a:t> sondage </a:t>
            </a:r>
          </a:p>
        </p:txBody>
      </p:sp>
      <p:sp>
        <p:nvSpPr>
          <p:cNvPr id="8197" name="Subtitle 6">
            <a:extLst>
              <a:ext uri="{FF2B5EF4-FFF2-40B4-BE49-F238E27FC236}">
                <a16:creationId xmlns:a16="http://schemas.microsoft.com/office/drawing/2014/main" id="{8B090BD3-0D3F-450C-9361-B4E1A0031CB7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2192338" y="3490964"/>
            <a:ext cx="6900862" cy="765175"/>
          </a:xfrm>
        </p:spPr>
        <p:txBody>
          <a:bodyPr/>
          <a:lstStyle/>
          <a:p>
            <a:r>
              <a:rPr lang="fr-FR" altLang="en-US" i="1" dirty="0">
                <a:ea typeface="ヒラギノ角ゴ Pro W3"/>
              </a:rPr>
              <a:t>Formation</a:t>
            </a:r>
            <a:r>
              <a:rPr lang="fr-FR" altLang="en-US" dirty="0">
                <a:ea typeface="ヒラギノ角ゴ Pro W3"/>
              </a:rPr>
              <a:t> sur le dénombrement ponctuel </a:t>
            </a:r>
            <a:br>
              <a:rPr lang="fr-FR" altLang="en-US" dirty="0">
                <a:ea typeface="ヒラギノ角ゴ Pro W3"/>
              </a:rPr>
            </a:br>
            <a:r>
              <a:rPr lang="fr-FR" altLang="en-US" sz="1600" dirty="0">
                <a:ea typeface="ヒラギノ角ゴ Pro W3"/>
              </a:rPr>
              <a:t>Juin 2024</a:t>
            </a:r>
          </a:p>
        </p:txBody>
      </p:sp>
      <p:sp>
        <p:nvSpPr>
          <p:cNvPr id="8198" name="Footer Placeholder 4">
            <a:extLst>
              <a:ext uri="{FF2B5EF4-FFF2-40B4-BE49-F238E27FC236}">
                <a16:creationId xmlns:a16="http://schemas.microsoft.com/office/drawing/2014/main" id="{4A4915D9-2788-1DF6-EE90-73E2F8938EDF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1911350" y="6286501"/>
            <a:ext cx="71818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1"/>
          </a:p>
        </p:txBody>
      </p:sp>
      <p:pic>
        <p:nvPicPr>
          <p:cNvPr id="8199" name="Picture 7">
            <a:extLst>
              <a:ext uri="{FF2B5EF4-FFF2-40B4-BE49-F238E27FC236}">
                <a16:creationId xmlns:a16="http://schemas.microsoft.com/office/drawing/2014/main" id="{E11D024B-9056-33BE-088C-98B5224B1EF8}"/>
              </a:ext>
            </a:extLst>
          </p:cNvPr>
          <p:cNvPicPr>
            <a:picLocks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38" y="3340152"/>
            <a:ext cx="6900862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97"/>
    </mc:Choice>
    <mc:Fallback xmlns="">
      <p:transition spd="slow" advTm="1639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993433" y="704850"/>
            <a:ext cx="8229600" cy="914400"/>
          </a:xfrm>
        </p:spPr>
        <p:txBody>
          <a:bodyPr/>
          <a:lstStyle/>
          <a:p>
            <a:r>
              <a:rPr lang="en-CA" altLang="en-US" b="1" dirty="0" err="1">
                <a:solidFill>
                  <a:schemeClr val="tx1"/>
                </a:solidFill>
              </a:rPr>
              <a:t>Exemples</a:t>
            </a:r>
            <a:r>
              <a:rPr lang="en-CA" altLang="en-US" b="1" dirty="0">
                <a:solidFill>
                  <a:schemeClr val="tx1"/>
                </a:solidFill>
              </a:rPr>
              <a:t> de </a:t>
            </a:r>
            <a:r>
              <a:rPr lang="en-CA" altLang="en-US" b="1" dirty="0" err="1">
                <a:solidFill>
                  <a:schemeClr val="tx1"/>
                </a:solidFill>
              </a:rPr>
              <a:t>périodes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étendues</a:t>
            </a:r>
            <a:r>
              <a:rPr lang="en-CA" altLang="en-US" b="1" dirty="0">
                <a:solidFill>
                  <a:schemeClr val="tx1"/>
                </a:solidFill>
              </a:rPr>
              <a:t> du sondage : Refuges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2011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Le personnel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pourrait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intégrer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les sondages dans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leurs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tâches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de travail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régulières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;</a:t>
            </a:r>
          </a:p>
          <a:p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Les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bénévoles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pourraient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être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recrutés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pour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mener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les sondages pendant des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plages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horaires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régulières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durant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le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mois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;</a:t>
            </a:r>
          </a:p>
          <a:p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Les sondages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pourraient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être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menés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par le personnel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ou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bénévoles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lors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d’événements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spéciaux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118924"/>
      </p:ext>
    </p:extLst>
  </p:cSld>
  <p:clrMapOvr>
    <a:masterClrMapping/>
  </p:clrMapOvr>
  <p:transition spd="slow" advTm="21099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993433" y="704850"/>
            <a:ext cx="8229600" cy="914400"/>
          </a:xfrm>
        </p:spPr>
        <p:txBody>
          <a:bodyPr/>
          <a:lstStyle/>
          <a:p>
            <a:r>
              <a:rPr lang="en-CA" altLang="en-US" b="1" dirty="0" err="1">
                <a:solidFill>
                  <a:schemeClr val="tx1"/>
                </a:solidFill>
              </a:rPr>
              <a:t>Exemples</a:t>
            </a:r>
            <a:r>
              <a:rPr lang="en-CA" altLang="en-US" b="1" dirty="0">
                <a:solidFill>
                  <a:schemeClr val="tx1"/>
                </a:solidFill>
              </a:rPr>
              <a:t> de </a:t>
            </a:r>
            <a:r>
              <a:rPr lang="en-CA" altLang="en-US" b="1" dirty="0" err="1">
                <a:solidFill>
                  <a:schemeClr val="tx1"/>
                </a:solidFill>
              </a:rPr>
              <a:t>périodes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étendues</a:t>
            </a:r>
            <a:r>
              <a:rPr lang="en-CA" altLang="en-US" b="1" dirty="0">
                <a:solidFill>
                  <a:schemeClr val="tx1"/>
                </a:solidFill>
              </a:rPr>
              <a:t> du sondage :</a:t>
            </a:r>
          </a:p>
          <a:p>
            <a:r>
              <a:rPr lang="en-CA" altLang="en-US" b="1" dirty="0" err="1">
                <a:solidFill>
                  <a:schemeClr val="tx1"/>
                </a:solidFill>
              </a:rPr>
              <a:t>Personnes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logées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provisoirement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2011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Les sondages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pourraient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être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menés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au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téléphone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;</a:t>
            </a:r>
          </a:p>
          <a:p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Le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Traitement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communautaire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dynamique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/les Équipes de gestion de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cas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graves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pourrait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mener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les sondages au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cours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des rencontres de gestion de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cas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0047208"/>
      </p:ext>
    </p:extLst>
  </p:cSld>
  <p:clrMapOvr>
    <a:masterClrMapping/>
  </p:clrMapOvr>
  <p:transition spd="slow" advTm="21099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993433" y="704850"/>
            <a:ext cx="8229600" cy="914400"/>
          </a:xfrm>
        </p:spPr>
        <p:txBody>
          <a:bodyPr/>
          <a:lstStyle/>
          <a:p>
            <a:r>
              <a:rPr lang="en-CA" altLang="en-US" b="1" dirty="0" err="1">
                <a:solidFill>
                  <a:schemeClr val="tx1"/>
                </a:solidFill>
              </a:rPr>
              <a:t>Exemples</a:t>
            </a:r>
            <a:r>
              <a:rPr lang="en-CA" altLang="en-US" b="1" dirty="0">
                <a:solidFill>
                  <a:schemeClr val="tx1"/>
                </a:solidFill>
              </a:rPr>
              <a:t> de </a:t>
            </a:r>
            <a:r>
              <a:rPr lang="en-CA" altLang="en-US" b="1" dirty="0" err="1">
                <a:solidFill>
                  <a:schemeClr val="tx1"/>
                </a:solidFill>
              </a:rPr>
              <a:t>périodes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étendues</a:t>
            </a:r>
            <a:r>
              <a:rPr lang="en-CA" altLang="en-US" b="1" dirty="0">
                <a:solidFill>
                  <a:schemeClr val="tx1"/>
                </a:solidFill>
              </a:rPr>
              <a:t> du sondage :</a:t>
            </a:r>
          </a:p>
          <a:p>
            <a:r>
              <a:rPr lang="en-CA" altLang="en-US" b="1" dirty="0" err="1">
                <a:solidFill>
                  <a:schemeClr val="tx1"/>
                </a:solidFill>
              </a:rPr>
              <a:t>Campements</a:t>
            </a:r>
            <a:endParaRPr lang="en-CA" altLang="en-US" b="1" dirty="0">
              <a:solidFill>
                <a:schemeClr val="tx1"/>
              </a:solidFill>
            </a:endParaRP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2011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Le personnel de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sensibilisation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pourrait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mener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les sondages dans les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campements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selon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leur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plage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horaire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régulière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38237961"/>
      </p:ext>
    </p:extLst>
  </p:cSld>
  <p:clrMapOvr>
    <a:masterClrMapping/>
  </p:clrMapOvr>
  <p:transition spd="slow" advTm="21099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993433" y="704850"/>
            <a:ext cx="8229600" cy="914400"/>
          </a:xfrm>
        </p:spPr>
        <p:txBody>
          <a:bodyPr/>
          <a:lstStyle/>
          <a:p>
            <a:r>
              <a:rPr lang="en-CA" altLang="en-US" b="1" dirty="0" err="1">
                <a:solidFill>
                  <a:schemeClr val="tx1"/>
                </a:solidFill>
              </a:rPr>
              <a:t>Exemples</a:t>
            </a:r>
            <a:r>
              <a:rPr lang="en-CA" altLang="en-US" b="1" dirty="0">
                <a:solidFill>
                  <a:schemeClr val="tx1"/>
                </a:solidFill>
              </a:rPr>
              <a:t> de </a:t>
            </a:r>
            <a:r>
              <a:rPr lang="en-CA" altLang="en-US" b="1" dirty="0" err="1">
                <a:solidFill>
                  <a:schemeClr val="tx1"/>
                </a:solidFill>
              </a:rPr>
              <a:t>périodes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étendues</a:t>
            </a:r>
            <a:r>
              <a:rPr lang="en-CA" altLang="en-US" b="1" dirty="0">
                <a:solidFill>
                  <a:schemeClr val="tx1"/>
                </a:solidFill>
              </a:rPr>
              <a:t> du sondage :</a:t>
            </a:r>
          </a:p>
          <a:p>
            <a:r>
              <a:rPr lang="en-CA" altLang="en-US" b="1" dirty="0" err="1">
                <a:solidFill>
                  <a:schemeClr val="tx1"/>
                </a:solidFill>
              </a:rPr>
              <a:t>Événements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rassembleurs</a:t>
            </a:r>
            <a:endParaRPr lang="en-CA" altLang="en-US" b="1" dirty="0">
              <a:solidFill>
                <a:schemeClr val="tx1"/>
              </a:solidFill>
            </a:endParaRP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2011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Des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événements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rassembleurs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peuvent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avoir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lieu </a:t>
            </a:r>
            <a:r>
              <a:rPr lang="fr-CA" altLang="en-US" sz="2800" dirty="0">
                <a:latin typeface="Century Gothic" panose="020B0502020202020204" pitchFamily="34" charset="0"/>
                <a:ea typeface="ヒラギノ角ゴ Pro W3"/>
              </a:rPr>
              <a:t>au cours des semaines suivant le dénombrement afin d’éviter une pression excessive sur le secteur, une seule journée ou une seule semaine.</a:t>
            </a:r>
            <a:endParaRPr lang="en-CA" altLang="en-US" sz="2800" dirty="0">
              <a:latin typeface="Century Gothic" panose="020B0502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56775692"/>
      </p:ext>
    </p:extLst>
  </p:cSld>
  <p:clrMapOvr>
    <a:masterClrMapping/>
  </p:clrMapOvr>
  <p:transition spd="slow" advTm="21099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981200" y="704481"/>
            <a:ext cx="8229600" cy="914400"/>
          </a:xfrm>
        </p:spPr>
        <p:txBody>
          <a:bodyPr wrap="square" anchor="t"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CA" altLang="en-US" b="1" dirty="0" err="1">
                <a:solidFill>
                  <a:schemeClr val="tx1"/>
                </a:solidFill>
              </a:rPr>
              <a:t>Exemples</a:t>
            </a:r>
            <a:r>
              <a:rPr lang="en-CA" altLang="en-US" b="1" dirty="0">
                <a:solidFill>
                  <a:schemeClr val="tx1"/>
                </a:solidFill>
              </a:rPr>
              <a:t> de </a:t>
            </a:r>
            <a:r>
              <a:rPr lang="en-CA" altLang="en-US" b="1" dirty="0" err="1">
                <a:solidFill>
                  <a:schemeClr val="tx1"/>
                </a:solidFill>
              </a:rPr>
              <a:t>périodes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étendues</a:t>
            </a:r>
            <a:r>
              <a:rPr lang="en-CA" altLang="en-US" b="1" dirty="0">
                <a:solidFill>
                  <a:schemeClr val="tx1"/>
                </a:solidFill>
              </a:rPr>
              <a:t> du sondage :</a:t>
            </a:r>
          </a:p>
          <a:p>
            <a:pPr>
              <a:spcAft>
                <a:spcPts val="600"/>
              </a:spcAft>
            </a:pPr>
            <a:r>
              <a:rPr lang="en-CA" altLang="en-US" b="1" dirty="0" err="1">
                <a:solidFill>
                  <a:schemeClr val="tx1"/>
                </a:solidFill>
              </a:rPr>
              <a:t>Lieux</a:t>
            </a:r>
            <a:r>
              <a:rPr lang="en-CA" altLang="en-US" b="1" dirty="0">
                <a:solidFill>
                  <a:schemeClr val="tx1"/>
                </a:solidFill>
              </a:rPr>
              <a:t> de service à </a:t>
            </a:r>
            <a:r>
              <a:rPr lang="en-CA" altLang="en-US" b="1" dirty="0" err="1">
                <a:solidFill>
                  <a:schemeClr val="tx1"/>
                </a:solidFill>
              </a:rPr>
              <a:t>l’extérieur</a:t>
            </a:r>
            <a:r>
              <a:rPr lang="en-CA" altLang="en-US" b="1" dirty="0">
                <a:solidFill>
                  <a:schemeClr val="tx1"/>
                </a:solidFill>
              </a:rPr>
              <a:t> des refuges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xfrm>
            <a:off x="1981201" y="6356351"/>
            <a:ext cx="98266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None/>
              </a:pPr>
              <a:t>14</a:t>
            </a:fld>
            <a:endParaRPr lang="en-US" altLang="en-US" sz="1200">
              <a:solidFill>
                <a:srgbClr val="7F7F7F"/>
              </a:solidFill>
            </a:endParaRPr>
          </a:p>
        </p:txBody>
      </p:sp>
      <p:graphicFrame>
        <p:nvGraphicFramePr>
          <p:cNvPr id="10246" name="Content Placeholder 3">
            <a:extLst>
              <a:ext uri="{FF2B5EF4-FFF2-40B4-BE49-F238E27FC236}">
                <a16:creationId xmlns:a16="http://schemas.microsoft.com/office/drawing/2014/main" id="{EA5FED82-77D3-CA1B-1F9A-57398562942C}"/>
              </a:ext>
            </a:extLst>
          </p:cNvPr>
          <p:cNvGraphicFramePr>
            <a:graphicFrameLocks noGrp="1"/>
          </p:cNvGraphicFramePr>
          <p:nvPr>
            <p:ph sz="quarter" idx="15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76924082"/>
              </p:ext>
            </p:extLst>
          </p:nvPr>
        </p:nvGraphicFramePr>
        <p:xfrm>
          <a:off x="2011363" y="1796256"/>
          <a:ext cx="8229600" cy="4238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462011191"/>
      </p:ext>
    </p:extLst>
  </p:cSld>
  <p:clrMapOvr>
    <a:masterClrMapping/>
  </p:clrMapOvr>
  <p:transition spd="slow" advTm="21099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3">
            <a:extLst>
              <a:ext uri="{FF2B5EF4-FFF2-40B4-BE49-F238E27FC236}">
                <a16:creationId xmlns:a16="http://schemas.microsoft.com/office/drawing/2014/main" id="{FE7CA384-3952-7903-E0A2-F6AAD3E9B909}"/>
              </a:ext>
            </a:extLst>
          </p:cNvPr>
          <p:cNvSpPr>
            <a:spLocks noGrp="1"/>
          </p:cNvSpPr>
          <p:nvPr>
            <p:ph type="sldNum" sz="quarter" idx="16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B5FE0A-19C2-4996-BA96-A62EA2BC1BEB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9219" name="Title 1">
            <a:extLst>
              <a:ext uri="{FF2B5EF4-FFF2-40B4-BE49-F238E27FC236}">
                <a16:creationId xmlns:a16="http://schemas.microsoft.com/office/drawing/2014/main" id="{B377BEFE-BCC4-4242-34BC-57536A67F981}"/>
              </a:ext>
            </a:extLst>
          </p:cNvPr>
          <p:cNvSpPr>
            <a:spLocks noGrp="1"/>
          </p:cNvSpPr>
          <p:nvPr>
            <p:ph type="ctrTitle" idx="4294967295"/>
            <p:custDataLst>
              <p:tags r:id="rId2"/>
            </p:custDataLst>
          </p:nvPr>
        </p:nvSpPr>
        <p:spPr>
          <a:xfrm>
            <a:off x="4670446" y="2075379"/>
            <a:ext cx="2851109" cy="856893"/>
          </a:xfrm>
        </p:spPr>
        <p:txBody>
          <a:bodyPr/>
          <a:lstStyle/>
          <a:p>
            <a:pPr algn="ctr" eaLnBrk="1" hangingPunct="1"/>
            <a:r>
              <a:rPr lang="en-CA" altLang="en-US" sz="3200" b="1" dirty="0">
                <a:solidFill>
                  <a:srgbClr val="C00000"/>
                </a:solidFill>
                <a:latin typeface="Century Gothic" panose="020B0502020202020204" pitchFamily="34" charset="0"/>
                <a:ea typeface="ヒラギノ角ゴ Pro W3"/>
              </a:rPr>
              <a:t>Questions?</a:t>
            </a:r>
          </a:p>
        </p:txBody>
      </p:sp>
      <p:sp>
        <p:nvSpPr>
          <p:cNvPr id="9220" name="Footer Placeholder 4">
            <a:extLst>
              <a:ext uri="{FF2B5EF4-FFF2-40B4-BE49-F238E27FC236}">
                <a16:creationId xmlns:a16="http://schemas.microsoft.com/office/drawing/2014/main" id="{E5635791-7152-674F-0E0E-3D959F0386E8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1909763" y="6356351"/>
            <a:ext cx="594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6FA44-AA32-DE19-D489-2456B072325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49207" y="3308950"/>
            <a:ext cx="6036558" cy="2247481"/>
          </a:xfrm>
          <a:prstGeom prst="rect">
            <a:avLst/>
          </a:prstGeom>
        </p:spPr>
      </p:pic>
    </p:spTree>
  </p:cSld>
  <p:clrMapOvr>
    <a:masterClrMapping/>
  </p:clrMapOvr>
  <p:transition spd="slow" advTm="1261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993433" y="704850"/>
            <a:ext cx="8229600" cy="914400"/>
          </a:xfrm>
        </p:spPr>
        <p:txBody>
          <a:bodyPr/>
          <a:lstStyle/>
          <a:p>
            <a:r>
              <a:rPr lang="en-CA" altLang="en-US" b="1" dirty="0">
                <a:solidFill>
                  <a:schemeClr val="tx1"/>
                </a:solidFill>
              </a:rPr>
              <a:t>Aperçu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2011363" y="1795463"/>
            <a:ext cx="8229600" cy="4240212"/>
          </a:xfrm>
        </p:spPr>
        <p:txBody>
          <a:bodyPr/>
          <a:lstStyle/>
          <a:p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Détermination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de la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période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de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votre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sondage;</a:t>
            </a:r>
          </a:p>
          <a:p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Compréhension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conséquences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du sondage sur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vos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données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; </a:t>
            </a:r>
          </a:p>
          <a:p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Exemples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de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périodes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étendues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du sondage à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différents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endroits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. </a:t>
            </a:r>
            <a:endParaRPr lang="en-CA" altLang="en-US" sz="1400" dirty="0">
              <a:latin typeface="Century Gothic" panose="020B0502020202020204" pitchFamily="34" charset="0"/>
              <a:ea typeface="ヒラギノ角ゴ Pro W3"/>
            </a:endParaRPr>
          </a:p>
        </p:txBody>
      </p:sp>
    </p:spTree>
  </p:cSld>
  <p:clrMapOvr>
    <a:masterClrMapping/>
  </p:clrMapOvr>
  <p:transition spd="slow" advTm="2109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993433" y="704850"/>
            <a:ext cx="8229600" cy="914400"/>
          </a:xfrm>
        </p:spPr>
        <p:txBody>
          <a:bodyPr/>
          <a:lstStyle/>
          <a:p>
            <a:r>
              <a:rPr lang="fr-CA" altLang="en-US" b="1" dirty="0">
                <a:solidFill>
                  <a:schemeClr val="tx1"/>
                </a:solidFill>
              </a:rPr>
              <a:t>Le prolongement de la période du sondage est FACULTATIVE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2011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Si la tenue du sondage pendant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une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période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de 24 h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convient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à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votre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communauté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, et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vous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souhaitez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fr-CA" altLang="en-US" sz="2800" dirty="0">
                <a:latin typeface="Century Gothic" panose="020B0502020202020204" pitchFamily="34" charset="0"/>
                <a:ea typeface="ヒラギノ角ゴ Pro W3"/>
              </a:rPr>
              <a:t>que votre dénombrement ponctuel de 2024 soit conforme à celui des dénombrements précédents, il est possible de le faire.</a:t>
            </a:r>
            <a:endParaRPr lang="en-CA" altLang="en-US" sz="1400" dirty="0">
              <a:latin typeface="Century Gothic" panose="020B0502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07596707"/>
      </p:ext>
    </p:extLst>
  </p:cSld>
  <p:clrMapOvr>
    <a:masterClrMapping/>
  </p:clrMapOvr>
  <p:transition spd="slow" advTm="21099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981200" y="704481"/>
            <a:ext cx="8229600" cy="9144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CA" altLang="en-US" b="1" dirty="0" err="1">
                <a:solidFill>
                  <a:schemeClr val="tx1"/>
                </a:solidFill>
              </a:rPr>
              <a:t>Détermination</a:t>
            </a:r>
            <a:r>
              <a:rPr lang="en-CA" altLang="en-US" b="1" dirty="0">
                <a:solidFill>
                  <a:schemeClr val="tx1"/>
                </a:solidFill>
              </a:rPr>
              <a:t> de la </a:t>
            </a:r>
            <a:r>
              <a:rPr lang="en-CA" altLang="en-US" b="1" dirty="0" err="1">
                <a:solidFill>
                  <a:schemeClr val="tx1"/>
                </a:solidFill>
              </a:rPr>
              <a:t>période</a:t>
            </a:r>
            <a:r>
              <a:rPr lang="en-CA" altLang="en-US" b="1" dirty="0">
                <a:solidFill>
                  <a:schemeClr val="tx1"/>
                </a:solidFill>
              </a:rPr>
              <a:t> de </a:t>
            </a:r>
            <a:r>
              <a:rPr lang="en-CA" altLang="en-US" b="1" dirty="0" err="1">
                <a:solidFill>
                  <a:schemeClr val="tx1"/>
                </a:solidFill>
              </a:rPr>
              <a:t>votre</a:t>
            </a:r>
            <a:r>
              <a:rPr lang="en-CA" altLang="en-US" b="1" dirty="0">
                <a:solidFill>
                  <a:schemeClr val="tx1"/>
                </a:solidFill>
              </a:rPr>
              <a:t> sondage 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xfrm>
            <a:off x="1981201" y="6356351"/>
            <a:ext cx="98266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None/>
              </a:pPr>
              <a:t>4</a:t>
            </a:fld>
            <a:endParaRPr lang="en-US" altLang="en-US" sz="1200" dirty="0">
              <a:solidFill>
                <a:srgbClr val="7F7F7F"/>
              </a:solidFill>
            </a:endParaRPr>
          </a:p>
        </p:txBody>
      </p:sp>
      <p:graphicFrame>
        <p:nvGraphicFramePr>
          <p:cNvPr id="10246" name="Content Placeholder 3">
            <a:extLst>
              <a:ext uri="{FF2B5EF4-FFF2-40B4-BE49-F238E27FC236}">
                <a16:creationId xmlns:a16="http://schemas.microsoft.com/office/drawing/2014/main" id="{614E6238-A9C4-C75F-E49B-B76102CBD2E5}"/>
              </a:ext>
            </a:extLst>
          </p:cNvPr>
          <p:cNvGraphicFramePr>
            <a:graphicFrameLocks noGrp="1"/>
          </p:cNvGraphicFramePr>
          <p:nvPr>
            <p:ph sz="quarter" idx="15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14339661"/>
              </p:ext>
            </p:extLst>
          </p:nvPr>
        </p:nvGraphicFramePr>
        <p:xfrm>
          <a:off x="1981200" y="1309608"/>
          <a:ext cx="8229600" cy="4238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955059515"/>
      </p:ext>
    </p:extLst>
  </p:cSld>
  <p:clrMapOvr>
    <a:masterClrMapping/>
  </p:clrMapOvr>
  <p:transition spd="slow" advTm="21099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C328C-D88C-5B06-E0D8-012582964ADB}"/>
              </a:ext>
            </a:extLst>
          </p:cNvPr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b="1" dirty="0" err="1">
                <a:solidFill>
                  <a:schemeClr val="tx1"/>
                </a:solidFill>
              </a:rPr>
              <a:t>Exemple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d’une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période</a:t>
            </a:r>
            <a:r>
              <a:rPr lang="en-CA" b="1" dirty="0">
                <a:solidFill>
                  <a:schemeClr val="tx1"/>
                </a:solidFill>
              </a:rPr>
              <a:t> de sondage </a:t>
            </a:r>
            <a:r>
              <a:rPr lang="en-CA" b="1" dirty="0" err="1">
                <a:solidFill>
                  <a:schemeClr val="tx1"/>
                </a:solidFill>
              </a:rPr>
              <a:t>d’une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journée</a:t>
            </a:r>
            <a:endParaRPr lang="en-CA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8166255-F382-E8FD-F21D-AB7950B407FB}"/>
              </a:ext>
            </a:extLst>
          </p:cNvPr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94039708"/>
              </p:ext>
            </p:extLst>
          </p:nvPr>
        </p:nvGraphicFramePr>
        <p:xfrm>
          <a:off x="2659064" y="2504546"/>
          <a:ext cx="6096000" cy="1171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B5DEBBB-4256-43F6-F8B3-3A630912EB39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10829331"/>
              </p:ext>
            </p:extLst>
          </p:nvPr>
        </p:nvGraphicFramePr>
        <p:xfrm>
          <a:off x="4538667" y="3789547"/>
          <a:ext cx="6096000" cy="1693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6B80C22-6F5D-5517-ABCB-79200D9E784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950860" y="2338452"/>
            <a:ext cx="4735597" cy="40011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Sondages dans des </a:t>
            </a:r>
            <a:r>
              <a:rPr lang="en-CA" sz="2000" dirty="0" err="1">
                <a:latin typeface="Century Gothic" panose="020B0502020202020204" pitchFamily="34" charset="0"/>
              </a:rPr>
              <a:t>lieux</a:t>
            </a:r>
            <a:r>
              <a:rPr lang="en-CA" sz="2000" dirty="0">
                <a:latin typeface="Century Gothic" panose="020B0502020202020204" pitchFamily="34" charset="0"/>
              </a:rPr>
              <a:t> </a:t>
            </a:r>
            <a:r>
              <a:rPr lang="en-CA" sz="2000" dirty="0" err="1">
                <a:latin typeface="Century Gothic" panose="020B0502020202020204" pitchFamily="34" charset="0"/>
              </a:rPr>
              <a:t>extérieurs</a:t>
            </a:r>
            <a:endParaRPr lang="en-CA" sz="20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C17CA1-6C07-72EC-3CB3-F042659103B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548215" y="1696154"/>
            <a:ext cx="3273833" cy="1015663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Tous les sondages </a:t>
            </a:r>
            <a:r>
              <a:rPr lang="en-CA" sz="2000" dirty="0" err="1">
                <a:latin typeface="Century Gothic" panose="020B0502020202020204" pitchFamily="34" charset="0"/>
              </a:rPr>
              <a:t>menés</a:t>
            </a:r>
            <a:r>
              <a:rPr lang="en-CA" sz="2000" dirty="0">
                <a:latin typeface="Century Gothic" panose="020B0502020202020204" pitchFamily="34" charset="0"/>
              </a:rPr>
              <a:t> </a:t>
            </a:r>
            <a:r>
              <a:rPr lang="en-CA" sz="2000" dirty="0" err="1">
                <a:latin typeface="Century Gothic" panose="020B0502020202020204" pitchFamily="34" charset="0"/>
              </a:rPr>
              <a:t>en</a:t>
            </a:r>
            <a:r>
              <a:rPr lang="en-CA" sz="2000" dirty="0">
                <a:latin typeface="Century Gothic" panose="020B0502020202020204" pitchFamily="34" charset="0"/>
              </a:rPr>
              <a:t> après-midi </a:t>
            </a:r>
            <a:r>
              <a:rPr lang="en-CA" sz="2000" dirty="0" err="1">
                <a:latin typeface="Century Gothic" panose="020B0502020202020204" pitchFamily="34" charset="0"/>
              </a:rPr>
              <a:t>doivent</a:t>
            </a:r>
            <a:r>
              <a:rPr lang="en-CA" sz="2000" dirty="0">
                <a:latin typeface="Century Gothic" panose="020B0502020202020204" pitchFamily="34" charset="0"/>
              </a:rPr>
              <a:t> </a:t>
            </a:r>
            <a:r>
              <a:rPr lang="en-CA" sz="2000" dirty="0" err="1">
                <a:latin typeface="Century Gothic" panose="020B0502020202020204" pitchFamily="34" charset="0"/>
              </a:rPr>
              <a:t>être</a:t>
            </a:r>
            <a:r>
              <a:rPr lang="en-CA" sz="2000" dirty="0">
                <a:latin typeface="Century Gothic" panose="020B0502020202020204" pitchFamily="34" charset="0"/>
              </a:rPr>
              <a:t> </a:t>
            </a:r>
            <a:r>
              <a:rPr lang="en-CA" sz="2000" dirty="0" err="1">
                <a:latin typeface="Century Gothic" panose="020B0502020202020204" pitchFamily="34" charset="0"/>
              </a:rPr>
              <a:t>soumis</a:t>
            </a:r>
            <a:r>
              <a:rPr lang="en-CA" sz="2000" dirty="0">
                <a:latin typeface="Century Gothic" panose="020B0502020202020204" pitchFamily="34" charset="0"/>
              </a:rPr>
              <a:t> à </a:t>
            </a:r>
            <a:r>
              <a:rPr lang="en-CA" sz="2000" dirty="0" err="1">
                <a:latin typeface="Century Gothic" panose="020B0502020202020204" pitchFamily="34" charset="0"/>
              </a:rPr>
              <a:t>l’AC</a:t>
            </a:r>
            <a:r>
              <a:rPr lang="en-CA" sz="2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CC2B32-7987-7D1D-C50E-0A4ADA9098D1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2900980" y="5507914"/>
            <a:ext cx="4597667" cy="707886"/>
          </a:xfrm>
          <a:prstGeom prst="rect">
            <a:avLst/>
          </a:prstGeom>
          <a:ln w="28575">
            <a:solidFill>
              <a:srgbClr val="DD963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Sondages dans les programmes de repas et dans </a:t>
            </a:r>
            <a:r>
              <a:rPr lang="en-CA" sz="2000" dirty="0" err="1">
                <a:latin typeface="Century Gothic" panose="020B0502020202020204" pitchFamily="34" charset="0"/>
              </a:rPr>
              <a:t>d’autres</a:t>
            </a:r>
            <a:r>
              <a:rPr lang="en-CA" sz="2000" dirty="0">
                <a:latin typeface="Century Gothic" panose="020B0502020202020204" pitchFamily="34" charset="0"/>
              </a:rPr>
              <a:t> services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1E84CB-D110-5438-176C-915DF66ECA4B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7716400" y="5036183"/>
            <a:ext cx="3320946" cy="1015663"/>
          </a:xfrm>
          <a:prstGeom prst="rect">
            <a:avLst/>
          </a:prstGeom>
          <a:ln w="28575">
            <a:solidFill>
              <a:srgbClr val="DD963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Tous les sondages </a:t>
            </a:r>
            <a:r>
              <a:rPr lang="en-CA" sz="2000" dirty="0" err="1">
                <a:latin typeface="Century Gothic" panose="020B0502020202020204" pitchFamily="34" charset="0"/>
              </a:rPr>
              <a:t>menés</a:t>
            </a:r>
            <a:r>
              <a:rPr lang="en-CA" sz="2000" dirty="0">
                <a:latin typeface="Century Gothic" panose="020B0502020202020204" pitchFamily="34" charset="0"/>
              </a:rPr>
              <a:t> </a:t>
            </a:r>
            <a:r>
              <a:rPr lang="en-CA" sz="2000" dirty="0" err="1">
                <a:latin typeface="Century Gothic" panose="020B0502020202020204" pitchFamily="34" charset="0"/>
              </a:rPr>
              <a:t>en</a:t>
            </a:r>
            <a:r>
              <a:rPr lang="en-CA" sz="2000" dirty="0">
                <a:latin typeface="Century Gothic" panose="020B0502020202020204" pitchFamily="34" charset="0"/>
              </a:rPr>
              <a:t> matinée </a:t>
            </a:r>
            <a:r>
              <a:rPr lang="en-CA" sz="2000" dirty="0" err="1">
                <a:latin typeface="Century Gothic" panose="020B0502020202020204" pitchFamily="34" charset="0"/>
              </a:rPr>
              <a:t>doivent</a:t>
            </a:r>
            <a:r>
              <a:rPr lang="en-CA" sz="2000" dirty="0">
                <a:latin typeface="Century Gothic" panose="020B0502020202020204" pitchFamily="34" charset="0"/>
              </a:rPr>
              <a:t> </a:t>
            </a:r>
            <a:r>
              <a:rPr lang="en-CA" sz="2000" dirty="0" err="1">
                <a:latin typeface="Century Gothic" panose="020B0502020202020204" pitchFamily="34" charset="0"/>
              </a:rPr>
              <a:t>être</a:t>
            </a:r>
            <a:r>
              <a:rPr lang="en-CA" sz="2000" dirty="0">
                <a:latin typeface="Century Gothic" panose="020B0502020202020204" pitchFamily="34" charset="0"/>
              </a:rPr>
              <a:t> </a:t>
            </a:r>
            <a:r>
              <a:rPr lang="en-CA" sz="2000" dirty="0" err="1">
                <a:latin typeface="Century Gothic" panose="020B0502020202020204" pitchFamily="34" charset="0"/>
              </a:rPr>
              <a:t>soumis</a:t>
            </a:r>
            <a:r>
              <a:rPr lang="en-CA" sz="2000" dirty="0">
                <a:latin typeface="Century Gothic" panose="020B0502020202020204" pitchFamily="34" charset="0"/>
              </a:rPr>
              <a:t> à </a:t>
            </a:r>
            <a:r>
              <a:rPr lang="en-CA" sz="2000" dirty="0" err="1">
                <a:latin typeface="Century Gothic" panose="020B0502020202020204" pitchFamily="34" charset="0"/>
              </a:rPr>
              <a:t>l’AC</a:t>
            </a:r>
            <a:r>
              <a:rPr lang="en-CA" sz="2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9317CC-88DC-72EB-39A6-4E09D130B47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2650593" y="1368869"/>
            <a:ext cx="3588842" cy="400110"/>
          </a:xfrm>
          <a:prstGeom prst="rect">
            <a:avLst/>
          </a:prstGeom>
          <a:ln w="28575">
            <a:solidFill>
              <a:srgbClr val="D558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Sondages dans les refuges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CFA5E2-367C-FA06-DC97-5EE806965D38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048139" y="1846936"/>
            <a:ext cx="6096000" cy="40011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Sondages dans des </a:t>
            </a:r>
            <a:r>
              <a:rPr lang="en-CA" sz="2000" dirty="0" err="1">
                <a:latin typeface="Century Gothic" panose="020B0502020202020204" pitchFamily="34" charset="0"/>
              </a:rPr>
              <a:t>logements</a:t>
            </a:r>
            <a:r>
              <a:rPr lang="en-CA" sz="2000" dirty="0">
                <a:latin typeface="Century Gothic" panose="020B0502020202020204" pitchFamily="34" charset="0"/>
              </a:rPr>
              <a:t> de transition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C1FEF3-AFC4-3E6D-4780-65FB52D461F5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2936839" y="5036183"/>
            <a:ext cx="4364646" cy="400110"/>
          </a:xfrm>
          <a:prstGeom prst="rect">
            <a:avLst/>
          </a:prstGeom>
          <a:ln w="28575">
            <a:solidFill>
              <a:srgbClr val="DD963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Sondages dans les </a:t>
            </a:r>
            <a:r>
              <a:rPr lang="en-CA" sz="2000" dirty="0" err="1">
                <a:latin typeface="Century Gothic" panose="020B0502020202020204" pitchFamily="34" charset="0"/>
              </a:rPr>
              <a:t>campements</a:t>
            </a:r>
            <a:endParaRPr lang="en-CA" sz="20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8F7269-B66D-8198-6193-28446AF1443B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909021" y="2890269"/>
            <a:ext cx="1637451" cy="40011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Après-midi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D2B9E3-6651-1431-8B05-05200B25C488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3485479" y="4434256"/>
            <a:ext cx="949068" cy="400110"/>
          </a:xfrm>
          <a:prstGeom prst="rect">
            <a:avLst/>
          </a:prstGeom>
          <a:ln w="28575">
            <a:solidFill>
              <a:srgbClr val="DD963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Matin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D6C9DFFC-A808-AE8D-E698-2D0708B82014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 rot="10800000" flipV="1">
            <a:off x="3354144" y="3789546"/>
            <a:ext cx="5400920" cy="838665"/>
          </a:xfrm>
          <a:prstGeom prst="bentConnector3">
            <a:avLst>
              <a:gd name="adj1" fmla="val 104576"/>
            </a:avLst>
          </a:prstGeom>
          <a:ln w="28575">
            <a:solidFill>
              <a:srgbClr val="B23A1E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CE5E72-CD2A-3A31-72C9-EC1A85C1D438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 flipV="1">
            <a:off x="8755064" y="3089651"/>
            <a:ext cx="0" cy="699895"/>
          </a:xfrm>
          <a:prstGeom prst="line">
            <a:avLst/>
          </a:prstGeom>
          <a:ln w="28575">
            <a:solidFill>
              <a:srgbClr val="B23A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587062"/>
      </p:ext>
    </p:extLst>
  </p:cSld>
  <p:clrMapOvr>
    <a:masterClrMapping/>
  </p:clrMapOvr>
  <p:transition spd="slow" advTm="21099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C328C-D88C-5B06-E0D8-012582964ADB}"/>
              </a:ext>
            </a:extLst>
          </p:cNvPr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b="1" dirty="0" err="1">
                <a:solidFill>
                  <a:schemeClr val="tx1"/>
                </a:solidFill>
              </a:rPr>
              <a:t>Exemple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d’une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période</a:t>
            </a:r>
            <a:r>
              <a:rPr lang="en-CA" b="1" dirty="0">
                <a:solidFill>
                  <a:schemeClr val="tx1"/>
                </a:solidFill>
              </a:rPr>
              <a:t> de sondage d’un </a:t>
            </a:r>
            <a:r>
              <a:rPr lang="en-CA" b="1" dirty="0" err="1">
                <a:solidFill>
                  <a:schemeClr val="tx1"/>
                </a:solidFill>
              </a:rPr>
              <a:t>mois</a:t>
            </a:r>
            <a:endParaRPr lang="en-CA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ACF599EA-02DA-012B-6F9F-470A38E63CD0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15610725"/>
              </p:ext>
            </p:extLst>
          </p:nvPr>
        </p:nvGraphicFramePr>
        <p:xfrm>
          <a:off x="1913046" y="1311965"/>
          <a:ext cx="8169966" cy="527769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67138">
                  <a:extLst>
                    <a:ext uri="{9D8B030D-6E8A-4147-A177-3AD203B41FA5}">
                      <a16:colId xmlns:a16="http://schemas.microsoft.com/office/drawing/2014/main" val="2111049949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3887302813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2154953147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872933869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780769746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2573002946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2089303868"/>
                    </a:ext>
                  </a:extLst>
                </a:gridCol>
              </a:tblGrid>
              <a:tr h="436944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Dim.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Lun.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Jeu.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Ven.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488793"/>
                  </a:ext>
                </a:extLst>
              </a:tr>
              <a:tr h="1232830"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3</a:t>
                      </a:r>
                    </a:p>
                    <a:p>
                      <a:pPr algn="l"/>
                      <a:endParaRPr lang="en-CA" sz="1200" dirty="0"/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4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5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6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7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856"/>
                  </a:ext>
                </a:extLst>
              </a:tr>
              <a:tr h="901981"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8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9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10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11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12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13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14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26071"/>
                  </a:ext>
                </a:extLst>
              </a:tr>
              <a:tr h="901981"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15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16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17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18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19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20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21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146896"/>
                  </a:ext>
                </a:extLst>
              </a:tr>
              <a:tr h="901981"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22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23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24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25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26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27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28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927223"/>
                  </a:ext>
                </a:extLst>
              </a:tr>
              <a:tr h="901981"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29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30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31</a:t>
                      </a:r>
                    </a:p>
                  </a:txBody>
                  <a:tcPr>
                    <a:solidFill>
                      <a:srgbClr val="F0E5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841373"/>
                  </a:ext>
                </a:extLst>
              </a:tr>
            </a:tbl>
          </a:graphicData>
        </a:graphic>
      </p:graphicFrame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B545AF7-9071-97D3-EF1A-2A7668D17B3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485939" y="1954920"/>
            <a:ext cx="1666856" cy="213174"/>
          </a:xfrm>
          <a:prstGeom prst="roundRect">
            <a:avLst/>
          </a:prstGeom>
          <a:solidFill>
            <a:srgbClr val="B23A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Nuit de </a:t>
            </a:r>
            <a:r>
              <a:rPr lang="en-CA" sz="1050" b="1" dirty="0" err="1"/>
              <a:t>l’énumération</a:t>
            </a:r>
            <a:endParaRPr lang="en-CA" sz="1050" b="1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53D80DC-ED08-6675-F105-EB6B6AB5C55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362226" y="2202028"/>
            <a:ext cx="1790569" cy="324806"/>
          </a:xfrm>
          <a:prstGeom prst="roundRect">
            <a:avLst/>
          </a:prstGeom>
          <a:solidFill>
            <a:srgbClr val="D5581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des </a:t>
            </a:r>
            <a:r>
              <a:rPr lang="en-CA" sz="1050" b="1" dirty="0" err="1"/>
              <a:t>lieux</a:t>
            </a:r>
            <a:r>
              <a:rPr lang="en-CA" sz="1050" b="1" dirty="0"/>
              <a:t> </a:t>
            </a:r>
            <a:r>
              <a:rPr lang="en-CA" sz="1050" b="1" dirty="0" err="1"/>
              <a:t>extérieurs</a:t>
            </a:r>
            <a:endParaRPr lang="en-CA" sz="1050" b="1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529FE16-E41D-ACE9-B781-AE41D56F58E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89104" y="2112331"/>
            <a:ext cx="3759831" cy="255355"/>
          </a:xfrm>
          <a:prstGeom prst="roundRect">
            <a:avLst/>
          </a:prstGeom>
          <a:solidFill>
            <a:srgbClr val="B19C7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les refuges</a:t>
            </a:r>
          </a:p>
        </p:txBody>
      </p:sp>
      <p:sp>
        <p:nvSpPr>
          <p:cNvPr id="10240" name="Rectangle: Rounded Corners 10239">
            <a:extLst>
              <a:ext uri="{FF2B5EF4-FFF2-40B4-BE49-F238E27FC236}">
                <a16:creationId xmlns:a16="http://schemas.microsoft.com/office/drawing/2014/main" id="{7C3D8323-523C-6F27-CF05-159C8E8925A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540615" y="2557505"/>
            <a:ext cx="1612180" cy="372773"/>
          </a:xfrm>
          <a:prstGeom prst="roundRect">
            <a:avLst/>
          </a:prstGeom>
          <a:solidFill>
            <a:srgbClr val="D5581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les </a:t>
            </a:r>
            <a:r>
              <a:rPr lang="en-CA" sz="1050" b="1" dirty="0" err="1"/>
              <a:t>campements</a:t>
            </a:r>
            <a:endParaRPr lang="en-CA" sz="1050" b="1" dirty="0"/>
          </a:p>
        </p:txBody>
      </p:sp>
      <p:sp>
        <p:nvSpPr>
          <p:cNvPr id="10241" name="Rectangle: Rounded Corners 10240">
            <a:extLst>
              <a:ext uri="{FF2B5EF4-FFF2-40B4-BE49-F238E27FC236}">
                <a16:creationId xmlns:a16="http://schemas.microsoft.com/office/drawing/2014/main" id="{4D3AB6B3-D24D-2349-4ED0-83B82ED74CC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294782" y="2428763"/>
            <a:ext cx="3748474" cy="255355"/>
          </a:xfrm>
          <a:prstGeom prst="roundRect">
            <a:avLst/>
          </a:prstGeom>
          <a:solidFill>
            <a:srgbClr val="7F5F5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les </a:t>
            </a:r>
            <a:r>
              <a:rPr lang="en-CA" sz="1050" b="1" dirty="0" err="1"/>
              <a:t>lieux</a:t>
            </a:r>
            <a:r>
              <a:rPr lang="en-CA" sz="1050" b="1" dirty="0"/>
              <a:t> de service</a:t>
            </a:r>
          </a:p>
        </p:txBody>
      </p:sp>
      <p:sp>
        <p:nvSpPr>
          <p:cNvPr id="10242" name="Rectangle: Rounded Corners 10241">
            <a:extLst>
              <a:ext uri="{FF2B5EF4-FFF2-40B4-BE49-F238E27FC236}">
                <a16:creationId xmlns:a16="http://schemas.microsoft.com/office/drawing/2014/main" id="{9E032B2D-2D92-18B6-FF47-C3873D8D528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114261" y="3545175"/>
            <a:ext cx="3748474" cy="255355"/>
          </a:xfrm>
          <a:prstGeom prst="roundRect">
            <a:avLst/>
          </a:prstGeom>
          <a:solidFill>
            <a:srgbClr val="7F5F5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les </a:t>
            </a:r>
            <a:r>
              <a:rPr lang="en-CA" sz="1050" b="1" dirty="0" err="1"/>
              <a:t>lieux</a:t>
            </a:r>
            <a:r>
              <a:rPr lang="en-CA" sz="1050" b="1" dirty="0"/>
              <a:t> de service</a:t>
            </a:r>
          </a:p>
        </p:txBody>
      </p:sp>
      <p:sp>
        <p:nvSpPr>
          <p:cNvPr id="10244" name="Rectangle: Rounded Corners 10243">
            <a:extLst>
              <a:ext uri="{FF2B5EF4-FFF2-40B4-BE49-F238E27FC236}">
                <a16:creationId xmlns:a16="http://schemas.microsoft.com/office/drawing/2014/main" id="{44276640-0C32-0E9B-B70C-AB554A91D2F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458814" y="5363930"/>
            <a:ext cx="3748474" cy="255355"/>
          </a:xfrm>
          <a:prstGeom prst="roundRect">
            <a:avLst/>
          </a:prstGeom>
          <a:solidFill>
            <a:srgbClr val="7F5F5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les </a:t>
            </a:r>
            <a:r>
              <a:rPr lang="en-CA" sz="1050" b="1" dirty="0" err="1"/>
              <a:t>lieux</a:t>
            </a:r>
            <a:r>
              <a:rPr lang="en-CA" sz="1050" b="1" dirty="0"/>
              <a:t> de service</a:t>
            </a:r>
          </a:p>
        </p:txBody>
      </p:sp>
      <p:sp>
        <p:nvSpPr>
          <p:cNvPr id="10245" name="Rectangle: Rounded Corners 10244">
            <a:extLst>
              <a:ext uri="{FF2B5EF4-FFF2-40B4-BE49-F238E27FC236}">
                <a16:creationId xmlns:a16="http://schemas.microsoft.com/office/drawing/2014/main" id="{A4AB5FA8-DD4E-B272-3D71-69FF1B2610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294782" y="2721884"/>
            <a:ext cx="3705003" cy="255355"/>
          </a:xfrm>
          <a:prstGeom prst="roundRect">
            <a:avLst/>
          </a:prstGeom>
          <a:solidFill>
            <a:srgbClr val="E1A156"/>
          </a:solidFill>
          <a:ln>
            <a:solidFill>
              <a:srgbClr val="E5AF77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les </a:t>
            </a:r>
            <a:r>
              <a:rPr lang="en-CA" sz="1050" b="1" dirty="0" err="1"/>
              <a:t>logements</a:t>
            </a:r>
            <a:r>
              <a:rPr lang="en-CA" sz="1050" b="1" dirty="0"/>
              <a:t> de transition</a:t>
            </a:r>
          </a:p>
        </p:txBody>
      </p:sp>
      <p:sp>
        <p:nvSpPr>
          <p:cNvPr id="10247" name="Rectangle: Rounded Corners 10246">
            <a:extLst>
              <a:ext uri="{FF2B5EF4-FFF2-40B4-BE49-F238E27FC236}">
                <a16:creationId xmlns:a16="http://schemas.microsoft.com/office/drawing/2014/main" id="{321719A0-1FBA-CBAD-1D2A-17D7B6214C9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114261" y="3267264"/>
            <a:ext cx="5679503" cy="255355"/>
          </a:xfrm>
          <a:prstGeom prst="roundRect">
            <a:avLst/>
          </a:prstGeom>
          <a:solidFill>
            <a:srgbClr val="B19C7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les refuges</a:t>
            </a:r>
          </a:p>
        </p:txBody>
      </p:sp>
      <p:sp>
        <p:nvSpPr>
          <p:cNvPr id="10248" name="Rectangle: Rounded Corners 10247">
            <a:extLst>
              <a:ext uri="{FF2B5EF4-FFF2-40B4-BE49-F238E27FC236}">
                <a16:creationId xmlns:a16="http://schemas.microsoft.com/office/drawing/2014/main" id="{12E37A6D-9D8A-929C-3AF9-E7A01ECBB2F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102903" y="4141381"/>
            <a:ext cx="5679503" cy="255355"/>
          </a:xfrm>
          <a:prstGeom prst="roundRect">
            <a:avLst/>
          </a:prstGeom>
          <a:solidFill>
            <a:srgbClr val="B19C7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les refuges</a:t>
            </a:r>
          </a:p>
        </p:txBody>
      </p:sp>
      <p:sp>
        <p:nvSpPr>
          <p:cNvPr id="10249" name="Rectangle: Rounded Corners 10248">
            <a:extLst>
              <a:ext uri="{FF2B5EF4-FFF2-40B4-BE49-F238E27FC236}">
                <a16:creationId xmlns:a16="http://schemas.microsoft.com/office/drawing/2014/main" id="{26EBAFCF-4FF9-828B-D1A9-D17CF3C02FC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102903" y="5058969"/>
            <a:ext cx="5679503" cy="255355"/>
          </a:xfrm>
          <a:prstGeom prst="roundRect">
            <a:avLst/>
          </a:prstGeom>
          <a:solidFill>
            <a:srgbClr val="B19C7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les refuges</a:t>
            </a:r>
          </a:p>
        </p:txBody>
      </p:sp>
      <p:sp>
        <p:nvSpPr>
          <p:cNvPr id="10251" name="Rectangle: Rounded Corners 10250">
            <a:extLst>
              <a:ext uri="{FF2B5EF4-FFF2-40B4-BE49-F238E27FC236}">
                <a16:creationId xmlns:a16="http://schemas.microsoft.com/office/drawing/2014/main" id="{88EC72BD-AAB0-5685-51E7-5BC99913E15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102903" y="5975569"/>
            <a:ext cx="4520684" cy="255355"/>
          </a:xfrm>
          <a:prstGeom prst="roundRect">
            <a:avLst/>
          </a:prstGeom>
          <a:solidFill>
            <a:srgbClr val="B19C7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Sondage dans les refuges</a:t>
            </a:r>
          </a:p>
        </p:txBody>
      </p:sp>
      <p:sp>
        <p:nvSpPr>
          <p:cNvPr id="10253" name="Rectangle: Rounded Corners 10252">
            <a:extLst>
              <a:ext uri="{FF2B5EF4-FFF2-40B4-BE49-F238E27FC236}">
                <a16:creationId xmlns:a16="http://schemas.microsoft.com/office/drawing/2014/main" id="{C0023D32-6A75-DE84-F436-96F2DA92890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820363" y="3267264"/>
            <a:ext cx="1283676" cy="376214"/>
          </a:xfrm>
          <a:prstGeom prst="roundRect">
            <a:avLst/>
          </a:prstGeom>
          <a:solidFill>
            <a:srgbClr val="B23A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b="1" dirty="0" err="1"/>
              <a:t>Événement</a:t>
            </a:r>
            <a:r>
              <a:rPr lang="en-CA" sz="1100" b="1" dirty="0"/>
              <a:t> </a:t>
            </a:r>
            <a:r>
              <a:rPr lang="en-CA" sz="1100" b="1" dirty="0" err="1"/>
              <a:t>rassembleur</a:t>
            </a:r>
            <a:endParaRPr lang="en-CA" sz="1100" b="1" dirty="0"/>
          </a:p>
        </p:txBody>
      </p:sp>
      <p:sp>
        <p:nvSpPr>
          <p:cNvPr id="10254" name="Rectangle: Rounded Corners 10253">
            <a:extLst>
              <a:ext uri="{FF2B5EF4-FFF2-40B4-BE49-F238E27FC236}">
                <a16:creationId xmlns:a16="http://schemas.microsoft.com/office/drawing/2014/main" id="{A2BCB0C8-EC2E-AE04-0537-9A28C5A7EB2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820363" y="4149215"/>
            <a:ext cx="1283676" cy="393841"/>
          </a:xfrm>
          <a:prstGeom prst="roundRect">
            <a:avLst/>
          </a:prstGeom>
          <a:solidFill>
            <a:srgbClr val="B23A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b="1" dirty="0" err="1"/>
              <a:t>Événement</a:t>
            </a:r>
            <a:r>
              <a:rPr lang="en-CA" sz="1100" b="1" dirty="0"/>
              <a:t> </a:t>
            </a:r>
            <a:r>
              <a:rPr lang="en-CA" sz="1100" b="1" dirty="0" err="1"/>
              <a:t>rassembleur</a:t>
            </a:r>
            <a:endParaRPr lang="en-CA" sz="1100" b="1" dirty="0"/>
          </a:p>
        </p:txBody>
      </p:sp>
    </p:spTree>
    <p:extLst>
      <p:ext uri="{BB962C8B-B14F-4D97-AF65-F5344CB8AC3E}">
        <p14:creationId xmlns:p14="http://schemas.microsoft.com/office/powerpoint/2010/main" val="3443045157"/>
      </p:ext>
    </p:extLst>
  </p:cSld>
  <p:clrMapOvr>
    <a:masterClrMapping/>
  </p:clrMapOvr>
  <p:transition spd="slow" advTm="210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10240" grpId="0" animBg="1"/>
      <p:bldP spid="10241" grpId="0" animBg="1"/>
      <p:bldP spid="10242" grpId="0" animBg="1"/>
      <p:bldP spid="10244" grpId="0" animBg="1"/>
      <p:bldP spid="10245" grpId="0" animBg="1"/>
      <p:bldP spid="10247" grpId="0" animBg="1"/>
      <p:bldP spid="10248" grpId="0" animBg="1"/>
      <p:bldP spid="10249" grpId="0" animBg="1"/>
      <p:bldP spid="10251" grpId="0" animBg="1"/>
      <p:bldP spid="10253" grpId="0" animBg="1"/>
      <p:bldP spid="10254" grpId="0" animBg="1"/>
    </p:bldLst>
  </p:timing>
  <p:extLst>
    <p:ext uri="{6950BFC3-D8DA-4A85-94F7-54DA5524770B}">
      <p188:commentRel xmlns:p188="http://schemas.microsoft.com/office/powerpoint/2018/8/main" r:id="rId20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981200" y="704481"/>
            <a:ext cx="8229600" cy="9144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CA" altLang="en-US" b="1" dirty="0" err="1">
                <a:solidFill>
                  <a:schemeClr val="tx1"/>
                </a:solidFill>
              </a:rPr>
              <a:t>Pourquoi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rallonger</a:t>
            </a:r>
            <a:r>
              <a:rPr lang="en-CA" altLang="en-US" b="1" dirty="0">
                <a:solidFill>
                  <a:schemeClr val="tx1"/>
                </a:solidFill>
              </a:rPr>
              <a:t> la </a:t>
            </a:r>
            <a:r>
              <a:rPr lang="en-CA" altLang="en-US" b="1" dirty="0" err="1">
                <a:solidFill>
                  <a:schemeClr val="tx1"/>
                </a:solidFill>
              </a:rPr>
              <a:t>période</a:t>
            </a:r>
            <a:r>
              <a:rPr lang="en-CA" altLang="en-US" b="1" dirty="0">
                <a:solidFill>
                  <a:schemeClr val="tx1"/>
                </a:solidFill>
              </a:rPr>
              <a:t> de </a:t>
            </a:r>
            <a:r>
              <a:rPr lang="en-CA" altLang="en-US" b="1" dirty="0" err="1">
                <a:solidFill>
                  <a:schemeClr val="tx1"/>
                </a:solidFill>
              </a:rPr>
              <a:t>votre</a:t>
            </a:r>
            <a:r>
              <a:rPr lang="en-CA" altLang="en-US" b="1" dirty="0">
                <a:solidFill>
                  <a:schemeClr val="tx1"/>
                </a:solidFill>
              </a:rPr>
              <a:t> sondage?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xfrm>
            <a:off x="1981201" y="6356351"/>
            <a:ext cx="98266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None/>
              </a:pPr>
              <a:t>7</a:t>
            </a:fld>
            <a:endParaRPr lang="en-US" altLang="en-US" sz="1200">
              <a:solidFill>
                <a:srgbClr val="7F7F7F"/>
              </a:solidFill>
            </a:endParaRPr>
          </a:p>
        </p:txBody>
      </p:sp>
      <p:graphicFrame>
        <p:nvGraphicFramePr>
          <p:cNvPr id="10246" name="Content Placeholder 3">
            <a:extLst>
              <a:ext uri="{FF2B5EF4-FFF2-40B4-BE49-F238E27FC236}">
                <a16:creationId xmlns:a16="http://schemas.microsoft.com/office/drawing/2014/main" id="{EA5FED82-77D3-CA1B-1F9A-57398562942C}"/>
              </a:ext>
            </a:extLst>
          </p:cNvPr>
          <p:cNvGraphicFramePr>
            <a:graphicFrameLocks noGrp="1"/>
          </p:cNvGraphicFramePr>
          <p:nvPr>
            <p:ph sz="quarter" idx="15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05844766"/>
              </p:ext>
            </p:extLst>
          </p:nvPr>
        </p:nvGraphicFramePr>
        <p:xfrm>
          <a:off x="2011363" y="1796256"/>
          <a:ext cx="8229600" cy="4238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200238072"/>
      </p:ext>
    </p:extLst>
  </p:cSld>
  <p:clrMapOvr>
    <a:masterClrMapping/>
  </p:clrMapOvr>
  <p:transition spd="slow" advTm="2109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993433" y="704850"/>
            <a:ext cx="8229600" cy="914400"/>
          </a:xfrm>
        </p:spPr>
        <p:txBody>
          <a:bodyPr/>
          <a:lstStyle/>
          <a:p>
            <a:r>
              <a:rPr lang="en-CA" altLang="en-US" b="1" dirty="0" err="1">
                <a:solidFill>
                  <a:schemeClr val="tx1"/>
                </a:solidFill>
              </a:rPr>
              <a:t>Considérations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en</a:t>
            </a:r>
            <a:r>
              <a:rPr lang="en-CA" altLang="en-US" b="1" dirty="0">
                <a:solidFill>
                  <a:schemeClr val="tx1"/>
                </a:solidFill>
              </a:rPr>
              <a:t> matière de </a:t>
            </a:r>
            <a:r>
              <a:rPr lang="en-CA" altLang="en-US" b="1" dirty="0" err="1">
                <a:solidFill>
                  <a:schemeClr val="tx1"/>
                </a:solidFill>
              </a:rPr>
              <a:t>données</a:t>
            </a:r>
            <a:r>
              <a:rPr lang="en-CA" altLang="en-US" b="1" dirty="0">
                <a:solidFill>
                  <a:schemeClr val="tx1"/>
                </a:solidFill>
              </a:rPr>
              <a:t> : Qui </a:t>
            </a:r>
            <a:r>
              <a:rPr lang="en-CA" altLang="en-US" b="1" dirty="0" err="1">
                <a:solidFill>
                  <a:schemeClr val="tx1"/>
                </a:solidFill>
              </a:rPr>
              <a:t>inclure</a:t>
            </a:r>
            <a:r>
              <a:rPr lang="en-CA" altLang="en-US" b="1" dirty="0">
                <a:solidFill>
                  <a:schemeClr val="tx1"/>
                </a:solidFill>
              </a:rPr>
              <a:t> dans le sondage?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2011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Si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vous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rallongez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la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période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du sondage au-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delà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d’une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semaine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, les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répondants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fr-CA" altLang="en-US" sz="2800" dirty="0">
                <a:latin typeface="Century Gothic" panose="020B0502020202020204" pitchFamily="34" charset="0"/>
                <a:ea typeface="ヒラギノ角ゴ Pro W3"/>
              </a:rPr>
              <a:t>peuvent avoir de la difficulté à déterminer où ils ont séjourné la nuit du dénombrement.</a:t>
            </a:r>
          </a:p>
          <a:p>
            <a:endParaRPr lang="en-CA" altLang="en-US" sz="2800" dirty="0">
              <a:latin typeface="Century Gothic" panose="020B0502020202020204" pitchFamily="34" charset="0"/>
              <a:ea typeface="ヒラギノ角ゴ Pro W3"/>
            </a:endParaRPr>
          </a:p>
          <a:p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Si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vous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rallongez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la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période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du sondage au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cours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d’un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mois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, il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est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possible de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filtrer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les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répondants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qui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sont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en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situation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d’itinérance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la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nuit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800" dirty="0" err="1">
                <a:latin typeface="Century Gothic" panose="020B0502020202020204" pitchFamily="34" charset="0"/>
                <a:ea typeface="ヒラギノ角ゴ Pro W3"/>
              </a:rPr>
              <a:t>avant</a:t>
            </a:r>
            <a:r>
              <a:rPr lang="en-CA" altLang="en-US" sz="2800" dirty="0">
                <a:latin typeface="Century Gothic" panose="020B0502020202020204" pitchFamily="34" charset="0"/>
                <a:ea typeface="ヒラギノ角ゴ Pro W3"/>
              </a:rPr>
              <a:t> la tenue du sondage. </a:t>
            </a:r>
          </a:p>
        </p:txBody>
      </p:sp>
    </p:spTree>
    <p:extLst>
      <p:ext uri="{BB962C8B-B14F-4D97-AF65-F5344CB8AC3E}">
        <p14:creationId xmlns:p14="http://schemas.microsoft.com/office/powerpoint/2010/main" val="2179448419"/>
      </p:ext>
    </p:extLst>
  </p:cSld>
  <p:clrMapOvr>
    <a:masterClrMapping/>
  </p:clrMapOvr>
  <p:transition spd="slow" advTm="2109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2011363" y="704849"/>
            <a:ext cx="8229600" cy="1616076"/>
          </a:xfrm>
        </p:spPr>
        <p:txBody>
          <a:bodyPr>
            <a:normAutofit lnSpcReduction="10000"/>
          </a:bodyPr>
          <a:lstStyle/>
          <a:p>
            <a:r>
              <a:rPr lang="en-CA" altLang="en-US" b="1" dirty="0" err="1">
                <a:solidFill>
                  <a:schemeClr val="tx1"/>
                </a:solidFill>
              </a:rPr>
              <a:t>Considérations</a:t>
            </a:r>
            <a:r>
              <a:rPr lang="en-CA" altLang="en-US" b="1" dirty="0">
                <a:solidFill>
                  <a:schemeClr val="tx1"/>
                </a:solidFill>
              </a:rPr>
              <a:t> </a:t>
            </a:r>
            <a:r>
              <a:rPr lang="en-CA" altLang="en-US" b="1" dirty="0" err="1">
                <a:solidFill>
                  <a:schemeClr val="tx1"/>
                </a:solidFill>
              </a:rPr>
              <a:t>en</a:t>
            </a:r>
            <a:r>
              <a:rPr lang="en-CA" altLang="en-US" b="1" dirty="0">
                <a:solidFill>
                  <a:schemeClr val="tx1"/>
                </a:solidFill>
              </a:rPr>
              <a:t> matière de </a:t>
            </a:r>
            <a:r>
              <a:rPr lang="en-CA" altLang="en-US" b="1" dirty="0" err="1">
                <a:solidFill>
                  <a:schemeClr val="tx1"/>
                </a:solidFill>
              </a:rPr>
              <a:t>données</a:t>
            </a:r>
            <a:r>
              <a:rPr lang="en-CA" altLang="en-US" b="1" dirty="0">
                <a:solidFill>
                  <a:schemeClr val="tx1"/>
                </a:solidFill>
              </a:rPr>
              <a:t> : </a:t>
            </a:r>
          </a:p>
          <a:p>
            <a:r>
              <a:rPr lang="en-CA" altLang="en-US" b="1" dirty="0">
                <a:solidFill>
                  <a:schemeClr val="tx1"/>
                </a:solidFill>
              </a:rPr>
              <a:t>En quoi le </a:t>
            </a:r>
            <a:r>
              <a:rPr lang="en-CA" altLang="en-US" b="1" dirty="0" err="1">
                <a:solidFill>
                  <a:schemeClr val="tx1"/>
                </a:solidFill>
              </a:rPr>
              <a:t>prolongement</a:t>
            </a:r>
            <a:r>
              <a:rPr lang="en-CA" altLang="en-US" b="1" dirty="0">
                <a:solidFill>
                  <a:schemeClr val="tx1"/>
                </a:solidFill>
              </a:rPr>
              <a:t> de la </a:t>
            </a:r>
            <a:r>
              <a:rPr lang="en-CA" altLang="en-US" b="1" dirty="0" err="1">
                <a:solidFill>
                  <a:schemeClr val="tx1"/>
                </a:solidFill>
              </a:rPr>
              <a:t>période</a:t>
            </a:r>
            <a:r>
              <a:rPr lang="en-CA" altLang="en-US" b="1" dirty="0">
                <a:solidFill>
                  <a:schemeClr val="tx1"/>
                </a:solidFill>
              </a:rPr>
              <a:t> du sondage </a:t>
            </a:r>
            <a:r>
              <a:rPr lang="en-CA" altLang="en-US" b="1" dirty="0" err="1">
                <a:solidFill>
                  <a:schemeClr val="tx1"/>
                </a:solidFill>
              </a:rPr>
              <a:t>influe</a:t>
            </a:r>
            <a:r>
              <a:rPr lang="en-CA" altLang="en-US" b="1" dirty="0">
                <a:solidFill>
                  <a:schemeClr val="tx1"/>
                </a:solidFill>
              </a:rPr>
              <a:t>-t-il sur </a:t>
            </a:r>
            <a:r>
              <a:rPr lang="en-CA" altLang="en-US" b="1" dirty="0" err="1">
                <a:solidFill>
                  <a:schemeClr val="tx1"/>
                </a:solidFill>
              </a:rPr>
              <a:t>votre</a:t>
            </a:r>
            <a:r>
              <a:rPr lang="en-CA" altLang="en-US" b="1" dirty="0">
                <a:solidFill>
                  <a:schemeClr val="tx1"/>
                </a:solidFill>
              </a:rPr>
              <a:t> ensemble de </a:t>
            </a:r>
            <a:r>
              <a:rPr lang="en-CA" altLang="en-US" b="1" dirty="0" err="1">
                <a:solidFill>
                  <a:schemeClr val="tx1"/>
                </a:solidFill>
              </a:rPr>
              <a:t>données</a:t>
            </a:r>
            <a:r>
              <a:rPr lang="en-CA" altLang="en-US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1981200" y="2386012"/>
            <a:ext cx="8229600" cy="3905251"/>
          </a:xfrm>
        </p:spPr>
        <p:txBody>
          <a:bodyPr/>
          <a:lstStyle/>
          <a:p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Le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taux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d’itinérance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chronique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pourrait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être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inférieur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à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celui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des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dénombrements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ponctuels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précédents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.</a:t>
            </a:r>
          </a:p>
          <a:p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Vous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serez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peut-être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en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mesure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de sonder un plus grand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nombre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de femmes, de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jeunes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et de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personnes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en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situation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d’itinérance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cachée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ou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dans des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campements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,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voire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d’autres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populations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difficiles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à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joindre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.</a:t>
            </a:r>
          </a:p>
          <a:p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Les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caractéristiques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démographiques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associées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à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ces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populations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pourraient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être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 plus </a:t>
            </a:r>
            <a:r>
              <a:rPr lang="en-CA" altLang="en-US" sz="2400" dirty="0" err="1">
                <a:latin typeface="Century Gothic" panose="020B0502020202020204" pitchFamily="34" charset="0"/>
                <a:ea typeface="ヒラギノ角ゴ Pro W3"/>
              </a:rPr>
              <a:t>importantes</a:t>
            </a:r>
            <a:r>
              <a:rPr lang="en-CA" altLang="en-US" sz="2400" dirty="0">
                <a:latin typeface="Century Gothic" panose="020B0502020202020204" pitchFamily="34" charset="0"/>
                <a:ea typeface="ヒラギノ角ゴ Pro W3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1054177"/>
      </p:ext>
    </p:extLst>
  </p:cSld>
  <p:clrMapOvr>
    <a:masterClrMapping/>
  </p:clrMapOvr>
  <p:transition spd="slow" advTm="21099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772</Words>
  <Application>Microsoft Office PowerPoint</Application>
  <PresentationFormat>Grand écran</PresentationFormat>
  <Paragraphs>155</Paragraphs>
  <Slides>15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Thème Office</vt:lpstr>
      <vt:lpstr>Méthodologie du dénombrement ponctuel : Rallonger la période de votre sondage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Larocque</dc:creator>
  <cp:lastModifiedBy>Isabelle Larocque</cp:lastModifiedBy>
  <cp:revision>3</cp:revision>
  <dcterms:created xsi:type="dcterms:W3CDTF">2024-06-10T18:12:28Z</dcterms:created>
  <dcterms:modified xsi:type="dcterms:W3CDTF">2024-07-02T18:08:31Z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acc104-dfa0-47ae-bf90-8b8a399431b6_Enabled">
    <vt:lpwstr>true</vt:lpwstr>
  </property>
  <property fmtid="{D5CDD505-2E9C-101B-9397-08002B2CF9AE}" pid="3" name="MSIP_Label_9dacc104-dfa0-47ae-bf90-8b8a399431b6_SetDate">
    <vt:lpwstr>2024-06-10T18:15:44Z</vt:lpwstr>
  </property>
  <property fmtid="{D5CDD505-2E9C-101B-9397-08002B2CF9AE}" pid="4" name="MSIP_Label_9dacc104-dfa0-47ae-bf90-8b8a399431b6_Method">
    <vt:lpwstr>Standard</vt:lpwstr>
  </property>
  <property fmtid="{D5CDD505-2E9C-101B-9397-08002B2CF9AE}" pid="5" name="MSIP_Label_9dacc104-dfa0-47ae-bf90-8b8a399431b6_Name">
    <vt:lpwstr>Unclassified</vt:lpwstr>
  </property>
  <property fmtid="{D5CDD505-2E9C-101B-9397-08002B2CF9AE}" pid="6" name="MSIP_Label_9dacc104-dfa0-47ae-bf90-8b8a399431b6_SiteId">
    <vt:lpwstr>38430cd6-eda5-46f2-886a-f2a305fd49bc</vt:lpwstr>
  </property>
  <property fmtid="{D5CDD505-2E9C-101B-9397-08002B2CF9AE}" pid="7" name="MSIP_Label_9dacc104-dfa0-47ae-bf90-8b8a399431b6_ActionId">
    <vt:lpwstr>3c6f9dc6-498c-43f2-95f2-488952779335</vt:lpwstr>
  </property>
  <property fmtid="{D5CDD505-2E9C-101B-9397-08002B2CF9AE}" pid="8" name="MSIP_Label_9dacc104-dfa0-47ae-bf90-8b8a399431b6_ContentBits">
    <vt:lpwstr>0</vt:lpwstr>
  </property>
  <property fmtid="{D5CDD505-2E9C-101B-9397-08002B2CF9AE}" pid="9" name="_AdHocReviewCycleID">
    <vt:i4>1280619955</vt:i4>
  </property>
  <property fmtid="{D5CDD505-2E9C-101B-9397-08002B2CF9AE}" pid="10" name="_NewReviewCycle">
    <vt:lpwstr/>
  </property>
  <property fmtid="{D5CDD505-2E9C-101B-9397-08002B2CF9AE}" pid="11" name="_EmailSubject">
    <vt:lpwstr>Update - resources </vt:lpwstr>
  </property>
  <property fmtid="{D5CDD505-2E9C-101B-9397-08002B2CF9AE}" pid="12" name="_AuthorEmail">
    <vt:lpwstr>Emilie.Gravel@infc.gc.ca</vt:lpwstr>
  </property>
  <property fmtid="{D5CDD505-2E9C-101B-9397-08002B2CF9AE}" pid="13" name="_AuthorEmailDisplayName">
    <vt:lpwstr>Emilie Gravel</vt:lpwstr>
  </property>
  <property fmtid="{D5CDD505-2E9C-101B-9397-08002B2CF9AE}" pid="14" name="_PreviousAdHocReviewCycleID">
    <vt:i4>1280619955</vt:i4>
  </property>
</Properties>
</file>