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2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2"/>
    <p:sldId id="293" r:id="rId3"/>
    <p:sldId id="298" r:id="rId4"/>
    <p:sldId id="300" r:id="rId5"/>
    <p:sldId id="302" r:id="rId6"/>
    <p:sldId id="305" r:id="rId7"/>
    <p:sldId id="306" r:id="rId8"/>
    <p:sldId id="307" r:id="rId9"/>
    <p:sldId id="308" r:id="rId10"/>
    <p:sldId id="309" r:id="rId11"/>
    <p:sldId id="313" r:id="rId12"/>
    <p:sldId id="610" r:id="rId13"/>
    <p:sldId id="310" r:id="rId14"/>
    <p:sldId id="311" r:id="rId15"/>
  </p:sldIdLst>
  <p:sldSz cx="9144000" cy="6858000" type="screen4x3"/>
  <p:notesSz cx="6950075" cy="9236075"/>
  <p:custDataLst>
    <p:tags r:id="rId1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153F9E-DF9B-FE80-0FEF-29CA981F3661}" name="Isabelle Larocque" initials="IL" userId="S::Isabelle.Larocque@infc.gc.ca::75db3b5d-89c1-4603-a408-98dc3b4643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onski, Michael" initials="WM" lastIdx="8" clrIdx="0">
    <p:extLst>
      <p:ext uri="{19B8F6BF-5375-455C-9EA6-DF929625EA0E}">
        <p15:presenceInfo xmlns:p15="http://schemas.microsoft.com/office/powerpoint/2012/main" userId="S-1-5-21-1935655697-412668190-839522115-137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595959"/>
    <a:srgbClr val="BA2E34"/>
    <a:srgbClr val="80C535"/>
    <a:srgbClr val="ECECEC"/>
    <a:srgbClr val="808080"/>
    <a:srgbClr val="870F1F"/>
    <a:srgbClr val="3B1659"/>
    <a:srgbClr val="84B3DD"/>
    <a:srgbClr val="008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2CE3F-795D-49A9-B66F-D769548D6257}" v="91" dt="2023-08-16T14:16:49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0" autoAdjust="0"/>
  </p:normalViewPr>
  <p:slideViewPr>
    <p:cSldViewPr snapToGrid="0"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Larocque" userId="75db3b5d-89c1-4603-a408-98dc3b4643d2" providerId="ADAL" clId="{30B2CE3F-795D-49A9-B66F-D769548D6257}"/>
    <pc:docChg chg="undo custSel modSld">
      <pc:chgData name="Isabelle Larocque" userId="75db3b5d-89c1-4603-a408-98dc3b4643d2" providerId="ADAL" clId="{30B2CE3F-795D-49A9-B66F-D769548D6257}" dt="2023-08-16T14:16:49.898" v="19776" actId="1076"/>
      <pc:docMkLst>
        <pc:docMk/>
      </pc:docMkLst>
      <pc:sldChg chg="modSp mod">
        <pc:chgData name="Isabelle Larocque" userId="75db3b5d-89c1-4603-a408-98dc3b4643d2" providerId="ADAL" clId="{30B2CE3F-795D-49A9-B66F-D769548D6257}" dt="2023-08-14T17:08:30.303" v="7501"/>
        <pc:sldMkLst>
          <pc:docMk/>
          <pc:sldMk cId="0" sldId="291"/>
        </pc:sldMkLst>
        <pc:spChg chg="replST">
          <ac:chgData name="Isabelle Larocque" userId="75db3b5d-89c1-4603-a408-98dc3b4643d2" providerId="ADAL" clId="{30B2CE3F-795D-49A9-B66F-D769548D6257}" dt="2023-08-14T17:08:30.277" v="7497"/>
          <ac:spMkLst>
            <pc:docMk/>
            <pc:sldMk cId="0" sldId="291"/>
            <ac:spMk id="10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285" v="7498"/>
          <ac:spMkLst>
            <pc:docMk/>
            <pc:sldMk cId="0" sldId="291"/>
            <ac:spMk id="21508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291" v="7499"/>
          <ac:spMkLst>
            <pc:docMk/>
            <pc:sldMk cId="0" sldId="291"/>
            <ac:spMk id="21509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291" v="7500"/>
          <ac:spMkLst>
            <pc:docMk/>
            <pc:sldMk cId="0" sldId="291"/>
            <ac:spMk id="21510" creationId="{00000000-0000-0000-0000-000000000000}"/>
          </ac:spMkLst>
        </pc:spChg>
        <pc:picChg chg="replST">
          <ac:chgData name="Isabelle Larocque" userId="75db3b5d-89c1-4603-a408-98dc3b4643d2" providerId="ADAL" clId="{30B2CE3F-795D-49A9-B66F-D769548D6257}" dt="2023-08-14T17:08:30.257" v="7496"/>
          <ac:picMkLst>
            <pc:docMk/>
            <pc:sldMk cId="0" sldId="291"/>
            <ac:picMk id="21506" creationId="{00000000-0000-0000-0000-000000000000}"/>
          </ac:picMkLst>
        </pc:picChg>
        <pc:picChg chg="replST">
          <ac:chgData name="Isabelle Larocque" userId="75db3b5d-89c1-4603-a408-98dc3b4643d2" providerId="ADAL" clId="{30B2CE3F-795D-49A9-B66F-D769548D6257}" dt="2023-08-14T17:08:30.303" v="7501"/>
          <ac:picMkLst>
            <pc:docMk/>
            <pc:sldMk cId="0" sldId="291"/>
            <ac:picMk id="21511" creationId="{00000000-0000-0000-0000-000000000000}"/>
          </ac:picMkLst>
        </pc:picChg>
      </pc:sldChg>
      <pc:sldChg chg="modSp mod">
        <pc:chgData name="Isabelle Larocque" userId="75db3b5d-89c1-4603-a408-98dc3b4643d2" providerId="ADAL" clId="{30B2CE3F-795D-49A9-B66F-D769548D6257}" dt="2023-08-16T14:15:10.589" v="19775" actId="20577"/>
        <pc:sldMkLst>
          <pc:docMk/>
          <pc:sldMk cId="0" sldId="293"/>
        </pc:sldMkLst>
        <pc:spChg chg="replST">
          <ac:chgData name="Isabelle Larocque" userId="75db3b5d-89c1-4603-a408-98dc3b4643d2" providerId="ADAL" clId="{30B2CE3F-795D-49A9-B66F-D769548D6257}" dt="2023-08-14T17:08:30.337" v="7506"/>
          <ac:spMkLst>
            <pc:docMk/>
            <pc:sldMk cId="0" sldId="293"/>
            <ac:spMk id="2" creationId="{8BE33ACC-0079-4BEE-AED5-C70FF5FED7FD}"/>
          </ac:spMkLst>
        </pc:spChg>
        <pc:spChg chg="mod replST">
          <ac:chgData name="Isabelle Larocque" userId="75db3b5d-89c1-4603-a408-98dc3b4643d2" providerId="ADAL" clId="{30B2CE3F-795D-49A9-B66F-D769548D6257}" dt="2023-08-16T14:15:10.589" v="19775" actId="20577"/>
          <ac:spMkLst>
            <pc:docMk/>
            <pc:sldMk cId="0" sldId="293"/>
            <ac:spMk id="16" creationId="{00000000-0000-0000-0000-000000000000}"/>
          </ac:spMkLst>
        </pc:spChg>
        <pc:spChg chg="mod replST">
          <ac:chgData name="Isabelle Larocque" userId="75db3b5d-89c1-4603-a408-98dc3b4643d2" providerId="ADAL" clId="{30B2CE3F-795D-49A9-B66F-D769548D6257}" dt="2023-08-14T17:08:30.312" v="7502"/>
          <ac:spMkLst>
            <pc:docMk/>
            <pc:sldMk cId="0" sldId="293"/>
            <ac:spMk id="24578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324" v="7504"/>
          <ac:spMkLst>
            <pc:docMk/>
            <pc:sldMk cId="0" sldId="293"/>
            <ac:spMk id="24580" creationId="{00000000-0000-0000-0000-000000000000}"/>
          </ac:spMkLst>
        </pc:spChg>
        <pc:picChg chg="replST">
          <ac:chgData name="Isabelle Larocque" userId="75db3b5d-89c1-4603-a408-98dc3b4643d2" providerId="ADAL" clId="{30B2CE3F-795D-49A9-B66F-D769548D6257}" dt="2023-08-14T17:08:30.325" v="7505"/>
          <ac:picMkLst>
            <pc:docMk/>
            <pc:sldMk cId="0" sldId="293"/>
            <ac:picMk id="5" creationId="{03DED8C6-4236-4F11-9744-40DBB17CEB9B}"/>
          </ac:picMkLst>
        </pc:picChg>
      </pc:sldChg>
      <pc:sldChg chg="modSp mod">
        <pc:chgData name="Isabelle Larocque" userId="75db3b5d-89c1-4603-a408-98dc3b4643d2" providerId="ADAL" clId="{30B2CE3F-795D-49A9-B66F-D769548D6257}" dt="2023-08-15T14:57:01.378" v="19628"/>
        <pc:sldMkLst>
          <pc:docMk/>
          <pc:sldMk cId="0" sldId="298"/>
        </pc:sldMkLst>
        <pc:spChg chg="mod replST">
          <ac:chgData name="Isabelle Larocque" userId="75db3b5d-89c1-4603-a408-98dc3b4643d2" providerId="ADAL" clId="{30B2CE3F-795D-49A9-B66F-D769548D6257}" dt="2023-08-14T17:08:30.368" v="7512"/>
          <ac:spMkLst>
            <pc:docMk/>
            <pc:sldMk cId="0" sldId="298"/>
            <ac:spMk id="2" creationId="{AF389B93-0CD3-4181-8146-AA6F81434ACC}"/>
          </ac:spMkLst>
        </pc:spChg>
        <pc:spChg chg="mod replST">
          <ac:chgData name="Isabelle Larocque" userId="75db3b5d-89c1-4603-a408-98dc3b4643d2" providerId="ADAL" clId="{30B2CE3F-795D-49A9-B66F-D769548D6257}" dt="2023-08-15T14:57:01.378" v="19628"/>
          <ac:spMkLst>
            <pc:docMk/>
            <pc:sldMk cId="0" sldId="298"/>
            <ac:spMk id="16" creationId="{00000000-0000-0000-0000-000000000000}"/>
          </ac:spMkLst>
        </pc:spChg>
        <pc:spChg chg="mod replST">
          <ac:chgData name="Isabelle Larocque" userId="75db3b5d-89c1-4603-a408-98dc3b4643d2" providerId="ADAL" clId="{30B2CE3F-795D-49A9-B66F-D769548D6257}" dt="2023-08-14T17:08:30.350" v="7508"/>
          <ac:spMkLst>
            <pc:docMk/>
            <pc:sldMk cId="0" sldId="298"/>
            <ac:spMk id="25602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356" v="7510"/>
          <ac:spMkLst>
            <pc:docMk/>
            <pc:sldMk cId="0" sldId="298"/>
            <ac:spMk id="25604" creationId="{00000000-0000-0000-0000-000000000000}"/>
          </ac:spMkLst>
        </pc:spChg>
        <pc:picChg chg="mod replST">
          <ac:chgData name="Isabelle Larocque" userId="75db3b5d-89c1-4603-a408-98dc3b4643d2" providerId="ADAL" clId="{30B2CE3F-795D-49A9-B66F-D769548D6257}" dt="2023-08-14T17:08:30.356" v="7511"/>
          <ac:picMkLst>
            <pc:docMk/>
            <pc:sldMk cId="0" sldId="298"/>
            <ac:picMk id="7" creationId="{024409ED-2327-404B-93F1-F16D180D921B}"/>
          </ac:picMkLst>
        </pc:picChg>
        <pc:picChg chg="mod replST">
          <ac:chgData name="Isabelle Larocque" userId="75db3b5d-89c1-4603-a408-98dc3b4643d2" providerId="ADAL" clId="{30B2CE3F-795D-49A9-B66F-D769548D6257}" dt="2023-08-14T17:08:30.337" v="7507"/>
          <ac:picMkLst>
            <pc:docMk/>
            <pc:sldMk cId="0" sldId="298"/>
            <ac:picMk id="8" creationId="{8469996C-3F61-4A36-8DBF-D6B1579C787D}"/>
          </ac:picMkLst>
        </pc:picChg>
      </pc:sldChg>
      <pc:sldChg chg="modSp mod">
        <pc:chgData name="Isabelle Larocque" userId="75db3b5d-89c1-4603-a408-98dc3b4643d2" providerId="ADAL" clId="{30B2CE3F-795D-49A9-B66F-D769548D6257}" dt="2023-08-15T14:57:12.650" v="19629"/>
        <pc:sldMkLst>
          <pc:docMk/>
          <pc:sldMk cId="0" sldId="300"/>
        </pc:sldMkLst>
        <pc:spChg chg="mod replST">
          <ac:chgData name="Isabelle Larocque" userId="75db3b5d-89c1-4603-a408-98dc3b4643d2" providerId="ADAL" clId="{30B2CE3F-795D-49A9-B66F-D769548D6257}" dt="2023-08-14T17:08:30.447" v="7525"/>
          <ac:spMkLst>
            <pc:docMk/>
            <pc:sldMk cId="0" sldId="300"/>
            <ac:spMk id="15" creationId="{1CA47BFC-A9AE-440F-A632-EF6A20669B67}"/>
          </ac:spMkLst>
        </pc:spChg>
        <pc:spChg chg="mod replST">
          <ac:chgData name="Isabelle Larocque" userId="75db3b5d-89c1-4603-a408-98dc3b4643d2" providerId="ADAL" clId="{30B2CE3F-795D-49A9-B66F-D769548D6257}" dt="2023-08-14T17:08:30.447" v="7526"/>
          <ac:spMkLst>
            <pc:docMk/>
            <pc:sldMk cId="0" sldId="300"/>
            <ac:spMk id="17" creationId="{4FA9318F-ADE8-4D10-B99D-1089B59DDE9A}"/>
          </ac:spMkLst>
        </pc:spChg>
        <pc:spChg chg="mod replST">
          <ac:chgData name="Isabelle Larocque" userId="75db3b5d-89c1-4603-a408-98dc3b4643d2" providerId="ADAL" clId="{30B2CE3F-795D-49A9-B66F-D769548D6257}" dt="2023-08-14T17:08:30.463" v="7527"/>
          <ac:spMkLst>
            <pc:docMk/>
            <pc:sldMk cId="0" sldId="300"/>
            <ac:spMk id="19" creationId="{3B688176-F37E-4648-BD64-0E15EB18183E}"/>
          </ac:spMkLst>
        </pc:spChg>
        <pc:spChg chg="mod replST">
          <ac:chgData name="Isabelle Larocque" userId="75db3b5d-89c1-4603-a408-98dc3b4643d2" providerId="ADAL" clId="{30B2CE3F-795D-49A9-B66F-D769548D6257}" dt="2023-08-14T17:08:30.463" v="7528"/>
          <ac:spMkLst>
            <pc:docMk/>
            <pc:sldMk cId="0" sldId="300"/>
            <ac:spMk id="20" creationId="{DEAA56B8-67F4-4A1D-A0C1-0738F1AD87C0}"/>
          </ac:spMkLst>
        </pc:spChg>
        <pc:spChg chg="mod replST">
          <ac:chgData name="Isabelle Larocque" userId="75db3b5d-89c1-4603-a408-98dc3b4643d2" providerId="ADAL" clId="{30B2CE3F-795D-49A9-B66F-D769548D6257}" dt="2023-08-14T17:08:30.463" v="7529"/>
          <ac:spMkLst>
            <pc:docMk/>
            <pc:sldMk cId="0" sldId="300"/>
            <ac:spMk id="21" creationId="{C3C445A9-73C0-402D-B5BB-FDD3ED4A7516}"/>
          </ac:spMkLst>
        </pc:spChg>
        <pc:spChg chg="mod replST">
          <ac:chgData name="Isabelle Larocque" userId="75db3b5d-89c1-4603-a408-98dc3b4643d2" providerId="ADAL" clId="{30B2CE3F-795D-49A9-B66F-D769548D6257}" dt="2023-08-14T17:08:30.478" v="7530"/>
          <ac:spMkLst>
            <pc:docMk/>
            <pc:sldMk cId="0" sldId="300"/>
            <ac:spMk id="22" creationId="{EA494A73-2E04-4270-B239-A3FD8F34A5B0}"/>
          </ac:spMkLst>
        </pc:spChg>
        <pc:spChg chg="mod replST">
          <ac:chgData name="Isabelle Larocque" userId="75db3b5d-89c1-4603-a408-98dc3b4643d2" providerId="ADAL" clId="{30B2CE3F-795D-49A9-B66F-D769548D6257}" dt="2023-08-15T14:57:12.650" v="19629"/>
          <ac:spMkLst>
            <pc:docMk/>
            <pc:sldMk cId="0" sldId="300"/>
            <ac:spMk id="24" creationId="{0C1469CB-4BB6-42DC-80C4-30DA33632569}"/>
          </ac:spMkLst>
        </pc:spChg>
        <pc:spChg chg="mod replST">
          <ac:chgData name="Isabelle Larocque" userId="75db3b5d-89c1-4603-a408-98dc3b4643d2" providerId="ADAL" clId="{30B2CE3F-795D-49A9-B66F-D769548D6257}" dt="2023-08-14T17:08:30.494" v="7532"/>
          <ac:spMkLst>
            <pc:docMk/>
            <pc:sldMk cId="0" sldId="300"/>
            <ac:spMk id="25" creationId="{7C2F2D94-4821-4104-840A-66102DD83757}"/>
          </ac:spMkLst>
        </pc:spChg>
        <pc:spChg chg="mod replST">
          <ac:chgData name="Isabelle Larocque" userId="75db3b5d-89c1-4603-a408-98dc3b4643d2" providerId="ADAL" clId="{30B2CE3F-795D-49A9-B66F-D769548D6257}" dt="2023-08-14T17:08:30.494" v="7533"/>
          <ac:spMkLst>
            <pc:docMk/>
            <pc:sldMk cId="0" sldId="300"/>
            <ac:spMk id="26" creationId="{1E86B663-7D02-4C31-913B-A88B532C6657}"/>
          </ac:spMkLst>
        </pc:spChg>
        <pc:spChg chg="mod replST">
          <ac:chgData name="Isabelle Larocque" userId="75db3b5d-89c1-4603-a408-98dc3b4643d2" providerId="ADAL" clId="{30B2CE3F-795D-49A9-B66F-D769548D6257}" dt="2023-08-14T17:08:30.494" v="7534"/>
          <ac:spMkLst>
            <pc:docMk/>
            <pc:sldMk cId="0" sldId="300"/>
            <ac:spMk id="27" creationId="{472105AD-9F78-4A56-9E74-0BFFAAD73FFD}"/>
          </ac:spMkLst>
        </pc:spChg>
        <pc:spChg chg="mod replST">
          <ac:chgData name="Isabelle Larocque" userId="75db3b5d-89c1-4603-a408-98dc3b4643d2" providerId="ADAL" clId="{30B2CE3F-795D-49A9-B66F-D769548D6257}" dt="2023-08-14T17:08:30.511" v="7535"/>
          <ac:spMkLst>
            <pc:docMk/>
            <pc:sldMk cId="0" sldId="300"/>
            <ac:spMk id="28" creationId="{EB1515D4-28B6-4A81-8A2C-DCCC58AA6B3F}"/>
          </ac:spMkLst>
        </pc:spChg>
        <pc:spChg chg="mod replST">
          <ac:chgData name="Isabelle Larocque" userId="75db3b5d-89c1-4603-a408-98dc3b4643d2" providerId="ADAL" clId="{30B2CE3F-795D-49A9-B66F-D769548D6257}" dt="2023-08-14T17:08:30.512" v="7536"/>
          <ac:spMkLst>
            <pc:docMk/>
            <pc:sldMk cId="0" sldId="300"/>
            <ac:spMk id="29" creationId="{942812C3-9822-4A11-AEC4-0F4E8C3C9404}"/>
          </ac:spMkLst>
        </pc:spChg>
        <pc:spChg chg="mod replST">
          <ac:chgData name="Isabelle Larocque" userId="75db3b5d-89c1-4603-a408-98dc3b4643d2" providerId="ADAL" clId="{30B2CE3F-795D-49A9-B66F-D769548D6257}" dt="2023-08-14T17:08:30.385" v="7515"/>
          <ac:spMkLst>
            <pc:docMk/>
            <pc:sldMk cId="0" sldId="300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385" v="7516"/>
          <ac:spMkLst>
            <pc:docMk/>
            <pc:sldMk cId="0" sldId="300"/>
            <ac:spMk id="26628" creationId="{00000000-0000-0000-0000-000000000000}"/>
          </ac:spMkLst>
        </pc:spChg>
        <pc:graphicFrameChg chg="mod replST">
          <ac:chgData name="Isabelle Larocque" userId="75db3b5d-89c1-4603-a408-98dc3b4643d2" providerId="ADAL" clId="{30B2CE3F-795D-49A9-B66F-D769548D6257}" dt="2023-08-14T17:08:30.368" v="7513"/>
          <ac:graphicFrameMkLst>
            <pc:docMk/>
            <pc:sldMk cId="0" sldId="300"/>
            <ac:graphicFrameMk id="23" creationId="{44A08795-AE09-483F-8EF1-B22A3E00FE76}"/>
          </ac:graphicFrameMkLst>
        </pc:graphicFrameChg>
        <pc:picChg chg="replST">
          <ac:chgData name="Isabelle Larocque" userId="75db3b5d-89c1-4603-a408-98dc3b4643d2" providerId="ADAL" clId="{30B2CE3F-795D-49A9-B66F-D769548D6257}" dt="2023-08-14T17:08:30.400" v="7517"/>
          <ac:picMkLst>
            <pc:docMk/>
            <pc:sldMk cId="0" sldId="300"/>
            <ac:picMk id="6" creationId="{7A6F7F57-3861-4090-9969-15DA5CC21441}"/>
          </ac:picMkLst>
        </pc:picChg>
        <pc:picChg chg="replST">
          <ac:chgData name="Isabelle Larocque" userId="75db3b5d-89c1-4603-a408-98dc3b4643d2" providerId="ADAL" clId="{30B2CE3F-795D-49A9-B66F-D769548D6257}" dt="2023-08-14T17:08:30.402" v="7518"/>
          <ac:picMkLst>
            <pc:docMk/>
            <pc:sldMk cId="0" sldId="300"/>
            <ac:picMk id="7" creationId="{EBDA640D-DA8C-4FA6-9242-92768432D0C6}"/>
          </ac:picMkLst>
        </pc:picChg>
        <pc:picChg chg="replST">
          <ac:chgData name="Isabelle Larocque" userId="75db3b5d-89c1-4603-a408-98dc3b4643d2" providerId="ADAL" clId="{30B2CE3F-795D-49A9-B66F-D769548D6257}" dt="2023-08-14T17:08:30.406" v="7519"/>
          <ac:picMkLst>
            <pc:docMk/>
            <pc:sldMk cId="0" sldId="300"/>
            <ac:picMk id="8" creationId="{0238530B-2AAF-49B3-BA21-B9A761DF2F9F}"/>
          </ac:picMkLst>
        </pc:picChg>
        <pc:picChg chg="replST">
          <ac:chgData name="Isabelle Larocque" userId="75db3b5d-89c1-4603-a408-98dc3b4643d2" providerId="ADAL" clId="{30B2CE3F-795D-49A9-B66F-D769548D6257}" dt="2023-08-14T17:08:30.414" v="7520"/>
          <ac:picMkLst>
            <pc:docMk/>
            <pc:sldMk cId="0" sldId="300"/>
            <ac:picMk id="9" creationId="{99AA2F28-9A7C-4DD5-8B6E-1198A04DC4AF}"/>
          </ac:picMkLst>
        </pc:picChg>
        <pc:picChg chg="replST">
          <ac:chgData name="Isabelle Larocque" userId="75db3b5d-89c1-4603-a408-98dc3b4643d2" providerId="ADAL" clId="{30B2CE3F-795D-49A9-B66F-D769548D6257}" dt="2023-08-14T17:08:30.385" v="7514"/>
          <ac:picMkLst>
            <pc:docMk/>
            <pc:sldMk cId="0" sldId="300"/>
            <ac:picMk id="10" creationId="{6EB2EF40-0374-4B8E-8B16-AE0E9E64963D}"/>
          </ac:picMkLst>
        </pc:picChg>
        <pc:picChg chg="replST">
          <ac:chgData name="Isabelle Larocque" userId="75db3b5d-89c1-4603-a408-98dc3b4643d2" providerId="ADAL" clId="{30B2CE3F-795D-49A9-B66F-D769548D6257}" dt="2023-08-14T17:08:30.415" v="7521"/>
          <ac:picMkLst>
            <pc:docMk/>
            <pc:sldMk cId="0" sldId="300"/>
            <ac:picMk id="11" creationId="{3F6DAD5A-5810-4E73-9B0A-8DF58F92CF42}"/>
          </ac:picMkLst>
        </pc:picChg>
        <pc:picChg chg="replST">
          <ac:chgData name="Isabelle Larocque" userId="75db3b5d-89c1-4603-a408-98dc3b4643d2" providerId="ADAL" clId="{30B2CE3F-795D-49A9-B66F-D769548D6257}" dt="2023-08-14T17:08:30.415" v="7522"/>
          <ac:picMkLst>
            <pc:docMk/>
            <pc:sldMk cId="0" sldId="300"/>
            <ac:picMk id="12" creationId="{E27364A7-B166-4C50-A631-AAF515FFD668}"/>
          </ac:picMkLst>
        </pc:picChg>
        <pc:picChg chg="replST">
          <ac:chgData name="Isabelle Larocque" userId="75db3b5d-89c1-4603-a408-98dc3b4643d2" providerId="ADAL" clId="{30B2CE3F-795D-49A9-B66F-D769548D6257}" dt="2023-08-14T17:08:30.415" v="7523"/>
          <ac:picMkLst>
            <pc:docMk/>
            <pc:sldMk cId="0" sldId="300"/>
            <ac:picMk id="13" creationId="{778F973A-9A9E-44DC-ACAF-0330A9522AFC}"/>
          </ac:picMkLst>
        </pc:picChg>
        <pc:picChg chg="replST">
          <ac:chgData name="Isabelle Larocque" userId="75db3b5d-89c1-4603-a408-98dc3b4643d2" providerId="ADAL" clId="{30B2CE3F-795D-49A9-B66F-D769548D6257}" dt="2023-08-14T17:08:30.447" v="7524"/>
          <ac:picMkLst>
            <pc:docMk/>
            <pc:sldMk cId="0" sldId="300"/>
            <ac:picMk id="14" creationId="{3C57481F-ABE4-498B-A4EA-861DE76009FB}"/>
          </ac:picMkLst>
        </pc:picChg>
      </pc:sldChg>
      <pc:sldChg chg="modSp mod">
        <pc:chgData name="Isabelle Larocque" userId="75db3b5d-89c1-4603-a408-98dc3b4643d2" providerId="ADAL" clId="{30B2CE3F-795D-49A9-B66F-D769548D6257}" dt="2023-08-15T14:58:16.911" v="19633" actId="20577"/>
        <pc:sldMkLst>
          <pc:docMk/>
          <pc:sldMk cId="3846929336" sldId="302"/>
        </pc:sldMkLst>
        <pc:spChg chg="mod replST">
          <ac:chgData name="Isabelle Larocque" userId="75db3b5d-89c1-4603-a408-98dc3b4643d2" providerId="ADAL" clId="{30B2CE3F-795D-49A9-B66F-D769548D6257}" dt="2023-08-15T14:57:45.451" v="19631" actId="20577"/>
          <ac:spMkLst>
            <pc:docMk/>
            <pc:sldMk cId="3846929336" sldId="302"/>
            <ac:spMk id="30" creationId="{9F7CC92F-FE9A-4F12-B237-3800CF21BA99}"/>
          </ac:spMkLst>
        </pc:spChg>
        <pc:spChg chg="mod replST">
          <ac:chgData name="Isabelle Larocque" userId="75db3b5d-89c1-4603-a408-98dc3b4643d2" providerId="ADAL" clId="{30B2CE3F-795D-49A9-B66F-D769548D6257}" dt="2023-08-15T14:58:00.332" v="19632" actId="20577"/>
          <ac:spMkLst>
            <pc:docMk/>
            <pc:sldMk cId="3846929336" sldId="302"/>
            <ac:spMk id="32" creationId="{7959EACD-38EE-4524-9A1D-82E2183ACCF6}"/>
          </ac:spMkLst>
        </pc:spChg>
        <pc:spChg chg="mod replST">
          <ac:chgData name="Isabelle Larocque" userId="75db3b5d-89c1-4603-a408-98dc3b4643d2" providerId="ADAL" clId="{30B2CE3F-795D-49A9-B66F-D769548D6257}" dt="2023-08-15T14:58:16.911" v="19633" actId="20577"/>
          <ac:spMkLst>
            <pc:docMk/>
            <pc:sldMk cId="3846929336" sldId="302"/>
            <ac:spMk id="34" creationId="{8A45FE8C-D633-4F15-97E8-8F8D5B327BF8}"/>
          </ac:spMkLst>
        </pc:spChg>
        <pc:spChg chg="mod replST">
          <ac:chgData name="Isabelle Larocque" userId="75db3b5d-89c1-4603-a408-98dc3b4643d2" providerId="ADAL" clId="{30B2CE3F-795D-49A9-B66F-D769548D6257}" dt="2023-08-14T17:08:30.512" v="7537"/>
          <ac:spMkLst>
            <pc:docMk/>
            <pc:sldMk cId="3846929336" sldId="302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525" v="7538"/>
          <ac:spMkLst>
            <pc:docMk/>
            <pc:sldMk cId="3846929336" sldId="302"/>
            <ac:spMk id="26628" creationId="{00000000-0000-0000-0000-000000000000}"/>
          </ac:spMkLst>
        </pc:spChg>
        <pc:picChg chg="replST">
          <ac:chgData name="Isabelle Larocque" userId="75db3b5d-89c1-4603-a408-98dc3b4643d2" providerId="ADAL" clId="{30B2CE3F-795D-49A9-B66F-D769548D6257}" dt="2023-08-14T17:08:30.543" v="7540"/>
          <ac:picMkLst>
            <pc:docMk/>
            <pc:sldMk cId="3846929336" sldId="302"/>
            <ac:picMk id="31" creationId="{CB707990-BBA7-408D-A677-5F866EE03C27}"/>
          </ac:picMkLst>
        </pc:picChg>
        <pc:picChg chg="replST">
          <ac:chgData name="Isabelle Larocque" userId="75db3b5d-89c1-4603-a408-98dc3b4643d2" providerId="ADAL" clId="{30B2CE3F-795D-49A9-B66F-D769548D6257}" dt="2023-08-14T17:08:30.554" v="7542"/>
          <ac:picMkLst>
            <pc:docMk/>
            <pc:sldMk cId="3846929336" sldId="302"/>
            <ac:picMk id="33" creationId="{BB3B55DA-2197-47BF-84FA-AF2643FCED27}"/>
          </ac:picMkLst>
        </pc:picChg>
        <pc:picChg chg="replST">
          <ac:chgData name="Isabelle Larocque" userId="75db3b5d-89c1-4603-a408-98dc3b4643d2" providerId="ADAL" clId="{30B2CE3F-795D-49A9-B66F-D769548D6257}" dt="2023-08-14T17:08:30.565" v="7544"/>
          <ac:picMkLst>
            <pc:docMk/>
            <pc:sldMk cId="3846929336" sldId="302"/>
            <ac:picMk id="35" creationId="{740A9BFD-4AFC-465C-AEC9-D6D2C9AF4DFC}"/>
          </ac:picMkLst>
        </pc:picChg>
      </pc:sldChg>
      <pc:sldChg chg="modSp mod">
        <pc:chgData name="Isabelle Larocque" userId="75db3b5d-89c1-4603-a408-98dc3b4643d2" providerId="ADAL" clId="{30B2CE3F-795D-49A9-B66F-D769548D6257}" dt="2023-08-16T14:16:49.898" v="19776" actId="1076"/>
        <pc:sldMkLst>
          <pc:docMk/>
          <pc:sldMk cId="3119099975" sldId="305"/>
        </pc:sldMkLst>
        <pc:spChg chg="mod replST">
          <ac:chgData name="Isabelle Larocque" userId="75db3b5d-89c1-4603-a408-98dc3b4643d2" providerId="ADAL" clId="{30B2CE3F-795D-49A9-B66F-D769548D6257}" dt="2023-08-14T17:08:30.598" v="7549"/>
          <ac:spMkLst>
            <pc:docMk/>
            <pc:sldMk cId="3119099975" sldId="305"/>
            <ac:spMk id="12" creationId="{10592768-98EC-4EBC-A1D1-4ABE63E64A0A}"/>
          </ac:spMkLst>
        </pc:spChg>
        <pc:spChg chg="mod replST">
          <ac:chgData name="Isabelle Larocque" userId="75db3b5d-89c1-4603-a408-98dc3b4643d2" providerId="ADAL" clId="{30B2CE3F-795D-49A9-B66F-D769548D6257}" dt="2023-08-15T14:58:26.309" v="19634"/>
          <ac:spMkLst>
            <pc:docMk/>
            <pc:sldMk cId="3119099975" sldId="305"/>
            <ac:spMk id="13" creationId="{9D342FEC-ECEE-4D1D-A8FC-01DD63727342}"/>
          </ac:spMkLst>
        </pc:spChg>
        <pc:spChg chg="mod replST">
          <ac:chgData name="Isabelle Larocque" userId="75db3b5d-89c1-4603-a408-98dc3b4643d2" providerId="ADAL" clId="{30B2CE3F-795D-49A9-B66F-D769548D6257}" dt="2023-08-15T14:58:35.083" v="19636" actId="20577"/>
          <ac:spMkLst>
            <pc:docMk/>
            <pc:sldMk cId="3119099975" sldId="305"/>
            <ac:spMk id="14" creationId="{3C6CD12B-A67B-4D91-BCC3-CA8D2803D71A}"/>
          </ac:spMkLst>
        </pc:spChg>
        <pc:spChg chg="mod replST">
          <ac:chgData name="Isabelle Larocque" userId="75db3b5d-89c1-4603-a408-98dc3b4643d2" providerId="ADAL" clId="{30B2CE3F-795D-49A9-B66F-D769548D6257}" dt="2023-08-16T14:16:49.898" v="19776" actId="1076"/>
          <ac:spMkLst>
            <pc:docMk/>
            <pc:sldMk cId="3119099975" sldId="305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585" v="7547"/>
          <ac:spMkLst>
            <pc:docMk/>
            <pc:sldMk cId="3119099975" sldId="305"/>
            <ac:spMk id="26628" creationId="{00000000-0000-0000-0000-000000000000}"/>
          </ac:spMkLst>
        </pc:spChg>
        <pc:picChg chg="replST">
          <ac:chgData name="Isabelle Larocque" userId="75db3b5d-89c1-4603-a408-98dc3b4643d2" providerId="ADAL" clId="{30B2CE3F-795D-49A9-B66F-D769548D6257}" dt="2023-08-14T17:08:30.590" v="7548"/>
          <ac:picMkLst>
            <pc:docMk/>
            <pc:sldMk cId="3119099975" sldId="305"/>
            <ac:picMk id="10" creationId="{211169C2-6E77-404B-A3F1-9DAF89A948F9}"/>
          </ac:picMkLst>
        </pc:picChg>
        <pc:picChg chg="replST">
          <ac:chgData name="Isabelle Larocque" userId="75db3b5d-89c1-4603-a408-98dc3b4643d2" providerId="ADAL" clId="{30B2CE3F-795D-49A9-B66F-D769548D6257}" dt="2023-08-14T17:08:30.571" v="7545"/>
          <ac:picMkLst>
            <pc:docMk/>
            <pc:sldMk cId="3119099975" sldId="305"/>
            <ac:picMk id="11" creationId="{4A70AAB9-7AB3-4643-B717-CAB344CD811D}"/>
          </ac:picMkLst>
        </pc:picChg>
      </pc:sldChg>
      <pc:sldChg chg="modSp mod addCm modCm">
        <pc:chgData name="Isabelle Larocque" userId="75db3b5d-89c1-4603-a408-98dc3b4643d2" providerId="ADAL" clId="{30B2CE3F-795D-49A9-B66F-D769548D6257}" dt="2023-08-15T14:59:16.244" v="19644" actId="20577"/>
        <pc:sldMkLst>
          <pc:docMk/>
          <pc:sldMk cId="3560873374" sldId="306"/>
        </pc:sldMkLst>
        <pc:spChg chg="mod replST">
          <ac:chgData name="Isabelle Larocque" userId="75db3b5d-89c1-4603-a408-98dc3b4643d2" providerId="ADAL" clId="{30B2CE3F-795D-49A9-B66F-D769548D6257}" dt="2023-08-14T17:08:30.644" v="7554"/>
          <ac:spMkLst>
            <pc:docMk/>
            <pc:sldMk cId="3560873374" sldId="306"/>
            <ac:spMk id="15" creationId="{2574772E-CC6E-4F48-BDFA-BBA295769571}"/>
          </ac:spMkLst>
        </pc:spChg>
        <pc:spChg chg="mod replST">
          <ac:chgData name="Isabelle Larocque" userId="75db3b5d-89c1-4603-a408-98dc3b4643d2" providerId="ADAL" clId="{30B2CE3F-795D-49A9-B66F-D769548D6257}" dt="2023-08-15T14:58:46.702" v="19638" actId="20577"/>
          <ac:spMkLst>
            <pc:docMk/>
            <pc:sldMk cId="3560873374" sldId="306"/>
            <ac:spMk id="16" creationId="{34FFA56A-1B50-4F85-8F8B-58DD988B0777}"/>
          </ac:spMkLst>
        </pc:spChg>
        <pc:spChg chg="mod replST">
          <ac:chgData name="Isabelle Larocque" userId="75db3b5d-89c1-4603-a408-98dc3b4643d2" providerId="ADAL" clId="{30B2CE3F-795D-49A9-B66F-D769548D6257}" dt="2023-08-14T17:16:17.374" v="8432" actId="1076"/>
          <ac:spMkLst>
            <pc:docMk/>
            <pc:sldMk cId="3560873374" sldId="306"/>
            <ac:spMk id="17" creationId="{EB434CD3-C498-424D-BE90-5E06E19D395D}"/>
          </ac:spMkLst>
        </pc:spChg>
        <pc:spChg chg="mod replST">
          <ac:chgData name="Isabelle Larocque" userId="75db3b5d-89c1-4603-a408-98dc3b4643d2" providerId="ADAL" clId="{30B2CE3F-795D-49A9-B66F-D769548D6257}" dt="2023-08-15T14:58:59.940" v="19641" actId="20577"/>
          <ac:spMkLst>
            <pc:docMk/>
            <pc:sldMk cId="3560873374" sldId="306"/>
            <ac:spMk id="18" creationId="{059078E4-7703-4792-94D3-74867BFE61DE}"/>
          </ac:spMkLst>
        </pc:spChg>
        <pc:spChg chg="mod replST">
          <ac:chgData name="Isabelle Larocque" userId="75db3b5d-89c1-4603-a408-98dc3b4643d2" providerId="ADAL" clId="{30B2CE3F-795D-49A9-B66F-D769548D6257}" dt="2023-08-15T14:59:16.244" v="19644" actId="20577"/>
          <ac:spMkLst>
            <pc:docMk/>
            <pc:sldMk cId="3560873374" sldId="306"/>
            <ac:spMk id="19" creationId="{D097A615-6ECC-47C3-98E1-A9175D4954DF}"/>
          </ac:spMkLst>
        </pc:spChg>
        <pc:spChg chg="mod replST">
          <ac:chgData name="Isabelle Larocque" userId="75db3b5d-89c1-4603-a408-98dc3b4643d2" providerId="ADAL" clId="{30B2CE3F-795D-49A9-B66F-D769548D6257}" dt="2023-08-14T17:08:30.619" v="7552"/>
          <ac:spMkLst>
            <pc:docMk/>
            <pc:sldMk cId="3560873374" sldId="306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636" v="7553"/>
          <ac:spMkLst>
            <pc:docMk/>
            <pc:sldMk cId="3560873374" sldId="306"/>
            <ac:spMk id="26628" creationId="{00000000-0000-0000-0000-000000000000}"/>
          </ac:spMkLst>
        </pc:spChg>
      </pc:sldChg>
      <pc:sldChg chg="addSp modSp mod">
        <pc:chgData name="Isabelle Larocque" userId="75db3b5d-89c1-4603-a408-98dc3b4643d2" providerId="ADAL" clId="{30B2CE3F-795D-49A9-B66F-D769548D6257}" dt="2023-08-15T15:05:34.733" v="19767" actId="20577"/>
        <pc:sldMkLst>
          <pc:docMk/>
          <pc:sldMk cId="1035930713" sldId="307"/>
        </pc:sldMkLst>
        <pc:spChg chg="mod replST">
          <ac:chgData name="Isabelle Larocque" userId="75db3b5d-89c1-4603-a408-98dc3b4643d2" providerId="ADAL" clId="{30B2CE3F-795D-49A9-B66F-D769548D6257}" dt="2023-08-15T11:46:45.068" v="10266" actId="1076"/>
          <ac:spMkLst>
            <pc:docMk/>
            <pc:sldMk cId="1035930713" sldId="307"/>
            <ac:spMk id="15" creationId="{D3A30BE7-D52E-4D3C-BEC0-5FCB98E2F633}"/>
          </ac:spMkLst>
        </pc:spChg>
        <pc:spChg chg="mod replST">
          <ac:chgData name="Isabelle Larocque" userId="75db3b5d-89c1-4603-a408-98dc3b4643d2" providerId="ADAL" clId="{30B2CE3F-795D-49A9-B66F-D769548D6257}" dt="2023-08-15T11:46:56.854" v="10267" actId="14100"/>
          <ac:spMkLst>
            <pc:docMk/>
            <pc:sldMk cId="1035930713" sldId="307"/>
            <ac:spMk id="16" creationId="{264B03B7-FD70-4E35-8E04-CBEBBD05F881}"/>
          </ac:spMkLst>
        </pc:spChg>
        <pc:spChg chg="mod replST">
          <ac:chgData name="Isabelle Larocque" userId="75db3b5d-89c1-4603-a408-98dc3b4643d2" providerId="ADAL" clId="{30B2CE3F-795D-49A9-B66F-D769548D6257}" dt="2023-08-15T11:46:32.751" v="10264" actId="1076"/>
          <ac:spMkLst>
            <pc:docMk/>
            <pc:sldMk cId="1035930713" sldId="307"/>
            <ac:spMk id="17" creationId="{F1761E76-8B5C-450B-B2F1-42800BD575FF}"/>
          </ac:spMkLst>
        </pc:spChg>
        <pc:spChg chg="mod replST">
          <ac:chgData name="Isabelle Larocque" userId="75db3b5d-89c1-4603-a408-98dc3b4643d2" providerId="ADAL" clId="{30B2CE3F-795D-49A9-B66F-D769548D6257}" dt="2023-08-15T15:01:23.683" v="19751" actId="20577"/>
          <ac:spMkLst>
            <pc:docMk/>
            <pc:sldMk cId="1035930713" sldId="307"/>
            <ac:spMk id="18" creationId="{5D08BDD1-BAE7-49DC-AFDA-340404D4F64B}"/>
          </ac:spMkLst>
        </pc:spChg>
        <pc:spChg chg="mod replST">
          <ac:chgData name="Isabelle Larocque" userId="75db3b5d-89c1-4603-a408-98dc3b4643d2" providerId="ADAL" clId="{30B2CE3F-795D-49A9-B66F-D769548D6257}" dt="2023-08-15T15:01:35.404" v="19753" actId="20577"/>
          <ac:spMkLst>
            <pc:docMk/>
            <pc:sldMk cId="1035930713" sldId="307"/>
            <ac:spMk id="19" creationId="{6AB58DAB-B2E0-4420-9E16-66DBAEDA3657}"/>
          </ac:spMkLst>
        </pc:spChg>
        <pc:spChg chg="mod">
          <ac:chgData name="Isabelle Larocque" userId="75db3b5d-89c1-4603-a408-98dc3b4643d2" providerId="ADAL" clId="{30B2CE3F-795D-49A9-B66F-D769548D6257}" dt="2023-08-15T15:00:01.435" v="19697" actId="20578"/>
          <ac:spMkLst>
            <pc:docMk/>
            <pc:sldMk cId="1035930713" sldId="307"/>
            <ac:spMk id="22" creationId="{09DF838D-0F52-47CF-9CC3-4209E2D826F2}"/>
          </ac:spMkLst>
        </pc:spChg>
        <pc:spChg chg="mod">
          <ac:chgData name="Isabelle Larocque" userId="75db3b5d-89c1-4603-a408-98dc3b4643d2" providerId="ADAL" clId="{30B2CE3F-795D-49A9-B66F-D769548D6257}" dt="2023-08-15T15:00:13.167" v="19699" actId="255"/>
          <ac:spMkLst>
            <pc:docMk/>
            <pc:sldMk cId="1035930713" sldId="307"/>
            <ac:spMk id="23" creationId="{137AE615-9D61-4843-957F-4DE82D4F0115}"/>
          </ac:spMkLst>
        </pc:spChg>
        <pc:spChg chg="mod">
          <ac:chgData name="Isabelle Larocque" userId="75db3b5d-89c1-4603-a408-98dc3b4643d2" providerId="ADAL" clId="{30B2CE3F-795D-49A9-B66F-D769548D6257}" dt="2023-08-15T15:00:37.886" v="19744" actId="255"/>
          <ac:spMkLst>
            <pc:docMk/>
            <pc:sldMk cId="1035930713" sldId="307"/>
            <ac:spMk id="24" creationId="{95121E73-5172-49A4-9640-5AAE2E28A697}"/>
          </ac:spMkLst>
        </pc:spChg>
        <pc:spChg chg="mod replST">
          <ac:chgData name="Isabelle Larocque" userId="75db3b5d-89c1-4603-a408-98dc3b4643d2" providerId="ADAL" clId="{30B2CE3F-795D-49A9-B66F-D769548D6257}" dt="2023-08-15T15:05:34.733" v="19767" actId="20577"/>
          <ac:spMkLst>
            <pc:docMk/>
            <pc:sldMk cId="1035930713" sldId="307"/>
            <ac:spMk id="28" creationId="{B32B8150-3FAB-4642-8F7B-C6F5AC813B82}"/>
          </ac:spMkLst>
        </pc:spChg>
        <pc:spChg chg="mod">
          <ac:chgData name="Isabelle Larocque" userId="75db3b5d-89c1-4603-a408-98dc3b4643d2" providerId="ADAL" clId="{30B2CE3F-795D-49A9-B66F-D769548D6257}" dt="2023-08-15T15:00:51.824" v="19747" actId="255"/>
          <ac:spMkLst>
            <pc:docMk/>
            <pc:sldMk cId="1035930713" sldId="307"/>
            <ac:spMk id="31" creationId="{678A04F8-4D4E-49D9-8F1D-DECDAD16DF7E}"/>
          </ac:spMkLst>
        </pc:spChg>
        <pc:spChg chg="mod">
          <ac:chgData name="Isabelle Larocque" userId="75db3b5d-89c1-4603-a408-98dc3b4643d2" providerId="ADAL" clId="{30B2CE3F-795D-49A9-B66F-D769548D6257}" dt="2023-08-15T15:00:56.433" v="19748" actId="255"/>
          <ac:spMkLst>
            <pc:docMk/>
            <pc:sldMk cId="1035930713" sldId="307"/>
            <ac:spMk id="32" creationId="{A6F5B0AB-DD49-4A54-BB5D-9FDF5641C93D}"/>
          </ac:spMkLst>
        </pc:spChg>
        <pc:spChg chg="mod">
          <ac:chgData name="Isabelle Larocque" userId="75db3b5d-89c1-4603-a408-98dc3b4643d2" providerId="ADAL" clId="{30B2CE3F-795D-49A9-B66F-D769548D6257}" dt="2023-08-15T15:01:05.243" v="19750" actId="255"/>
          <ac:spMkLst>
            <pc:docMk/>
            <pc:sldMk cId="1035930713" sldId="307"/>
            <ac:spMk id="33" creationId="{9709F0B5-57DF-4B23-A4DC-6AF3AA28CA2F}"/>
          </ac:spMkLst>
        </pc:spChg>
        <pc:spChg chg="mod replST">
          <ac:chgData name="Isabelle Larocque" userId="75db3b5d-89c1-4603-a408-98dc3b4643d2" providerId="ADAL" clId="{30B2CE3F-795D-49A9-B66F-D769548D6257}" dt="2023-08-15T14:59:34.890" v="19665" actId="20577"/>
          <ac:spMkLst>
            <pc:docMk/>
            <pc:sldMk cId="1035930713" sldId="307"/>
            <ac:spMk id="37" creationId="{685FF1BA-F314-433D-9225-3BA7786932C9}"/>
          </ac:spMkLst>
        </pc:spChg>
        <pc:spChg chg="mod replST">
          <ac:chgData name="Isabelle Larocque" userId="75db3b5d-89c1-4603-a408-98dc3b4643d2" providerId="ADAL" clId="{30B2CE3F-795D-49A9-B66F-D769548D6257}" dt="2023-08-15T11:28:54.131" v="8974" actId="164"/>
          <ac:spMkLst>
            <pc:docMk/>
            <pc:sldMk cId="1035930713" sldId="307"/>
            <ac:spMk id="38" creationId="{F195673F-0B80-40E4-B893-A35F75DCA91F}"/>
          </ac:spMkLst>
        </pc:spChg>
        <pc:spChg chg="mod replST">
          <ac:chgData name="Isabelle Larocque" userId="75db3b5d-89c1-4603-a408-98dc3b4643d2" providerId="ADAL" clId="{30B2CE3F-795D-49A9-B66F-D769548D6257}" dt="2023-08-14T17:20:15.176" v="8821" actId="6549"/>
          <ac:spMkLst>
            <pc:docMk/>
            <pc:sldMk cId="1035930713" sldId="307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681" v="7560"/>
          <ac:spMkLst>
            <pc:docMk/>
            <pc:sldMk cId="1035930713" sldId="307"/>
            <ac:spMk id="26628" creationId="{00000000-0000-0000-0000-000000000000}"/>
          </ac:spMkLst>
        </pc:spChg>
        <pc:grpChg chg="add mod replST">
          <ac:chgData name="Isabelle Larocque" userId="75db3b5d-89c1-4603-a408-98dc3b4643d2" providerId="ADAL" clId="{30B2CE3F-795D-49A9-B66F-D769548D6257}" dt="2023-08-15T14:56:34.519" v="19621"/>
          <ac:grpSpMkLst>
            <pc:docMk/>
            <pc:sldMk cId="1035930713" sldId="307"/>
            <ac:grpSpMk id="2" creationId="{E5D05499-B683-6F53-D2B5-1E5EFED7CC10}"/>
          </ac:grpSpMkLst>
        </pc:grpChg>
        <pc:grpChg chg="mod replST">
          <ac:chgData name="Isabelle Larocque" userId="75db3b5d-89c1-4603-a408-98dc3b4643d2" providerId="ADAL" clId="{30B2CE3F-795D-49A9-B66F-D769548D6257}" dt="2023-08-15T11:29:07.646" v="8976" actId="1076"/>
          <ac:grpSpMkLst>
            <pc:docMk/>
            <pc:sldMk cId="1035930713" sldId="307"/>
            <ac:grpSpMk id="20" creationId="{8525DBDE-86DB-4288-9E28-BD4AA490B8F5}"/>
          </ac:grpSpMkLst>
        </pc:grpChg>
        <pc:grpChg chg="mod replST">
          <ac:chgData name="Isabelle Larocque" userId="75db3b5d-89c1-4603-a408-98dc3b4643d2" providerId="ADAL" clId="{30B2CE3F-795D-49A9-B66F-D769548D6257}" dt="2023-08-15T11:28:54.131" v="8974" actId="164"/>
          <ac:grpSpMkLst>
            <pc:docMk/>
            <pc:sldMk cId="1035930713" sldId="307"/>
            <ac:grpSpMk id="29" creationId="{40EF52A8-A18C-4673-B9AF-F423A34538AD}"/>
          </ac:grpSpMkLst>
        </pc:grpChg>
        <pc:picChg chg="mod replST">
          <ac:chgData name="Isabelle Larocque" userId="75db3b5d-89c1-4603-a408-98dc3b4643d2" providerId="ADAL" clId="{30B2CE3F-795D-49A9-B66F-D769548D6257}" dt="2023-08-15T11:28:54.131" v="8974" actId="164"/>
          <ac:picMkLst>
            <pc:docMk/>
            <pc:sldMk cId="1035930713" sldId="307"/>
            <ac:picMk id="27" creationId="{0D59D906-CF76-4B8B-A620-CFF8B66B1F0C}"/>
          </ac:picMkLst>
        </pc:picChg>
        <pc:picChg chg="mod replST">
          <ac:chgData name="Isabelle Larocque" userId="75db3b5d-89c1-4603-a408-98dc3b4643d2" providerId="ADAL" clId="{30B2CE3F-795D-49A9-B66F-D769548D6257}" dt="2023-08-15T11:28:54.131" v="8974" actId="164"/>
          <ac:picMkLst>
            <pc:docMk/>
            <pc:sldMk cId="1035930713" sldId="307"/>
            <ac:picMk id="36" creationId="{684A20B6-6A14-4D1F-B93C-F70893CCCC94}"/>
          </ac:picMkLst>
        </pc:picChg>
        <pc:cxnChg chg="mod replST">
          <ac:chgData name="Isabelle Larocque" userId="75db3b5d-89c1-4603-a408-98dc3b4643d2" providerId="ADAL" clId="{30B2CE3F-795D-49A9-B66F-D769548D6257}" dt="2023-08-15T11:28:54.131" v="8974" actId="164"/>
          <ac:cxnSpMkLst>
            <pc:docMk/>
            <pc:sldMk cId="1035930713" sldId="307"/>
            <ac:cxnSpMk id="39" creationId="{4E162D0D-8FE0-4D31-AC85-E7CA86A6536E}"/>
          </ac:cxnSpMkLst>
        </pc:cxnChg>
        <pc:cxnChg chg="mod replST">
          <ac:chgData name="Isabelle Larocque" userId="75db3b5d-89c1-4603-a408-98dc3b4643d2" providerId="ADAL" clId="{30B2CE3F-795D-49A9-B66F-D769548D6257}" dt="2023-08-15T11:28:54.131" v="8974" actId="164"/>
          <ac:cxnSpMkLst>
            <pc:docMk/>
            <pc:sldMk cId="1035930713" sldId="307"/>
            <ac:cxnSpMk id="40" creationId="{2D2F6710-55F7-482C-94A7-C6C4454E0F09}"/>
          </ac:cxnSpMkLst>
        </pc:cxnChg>
      </pc:sldChg>
      <pc:sldChg chg="modSp mod addCm modCm">
        <pc:chgData name="Isabelle Larocque" userId="75db3b5d-89c1-4603-a408-98dc3b4643d2" providerId="ADAL" clId="{30B2CE3F-795D-49A9-B66F-D769548D6257}" dt="2023-08-15T12:17:17.503" v="11949" actId="1076"/>
        <pc:sldMkLst>
          <pc:docMk/>
          <pc:sldMk cId="3923465381" sldId="308"/>
        </pc:sldMkLst>
        <pc:spChg chg="mod replST">
          <ac:chgData name="Isabelle Larocque" userId="75db3b5d-89c1-4603-a408-98dc3b4643d2" providerId="ADAL" clId="{30B2CE3F-795D-49A9-B66F-D769548D6257}" dt="2023-08-15T12:17:17.503" v="11949" actId="1076"/>
          <ac:spMkLst>
            <pc:docMk/>
            <pc:sldMk cId="3923465381" sldId="308"/>
            <ac:spMk id="9" creationId="{B029A910-1879-4A86-ACD2-63BACB3C171F}"/>
          </ac:spMkLst>
        </pc:spChg>
        <pc:spChg chg="replST">
          <ac:chgData name="Isabelle Larocque" userId="75db3b5d-89c1-4603-a408-98dc3b4643d2" providerId="ADAL" clId="{30B2CE3F-795D-49A9-B66F-D769548D6257}" dt="2023-08-14T17:08:30.793" v="7578"/>
          <ac:spMkLst>
            <pc:docMk/>
            <pc:sldMk cId="3923465381" sldId="308"/>
            <ac:spMk id="10" creationId="{52E26967-88C5-475D-9108-E717AF1F1209}"/>
          </ac:spMkLst>
        </pc:spChg>
        <pc:spChg chg="mod replST">
          <ac:chgData name="Isabelle Larocque" userId="75db3b5d-89c1-4603-a408-98dc3b4643d2" providerId="ADAL" clId="{30B2CE3F-795D-49A9-B66F-D769548D6257}" dt="2023-08-15T12:16:45.108" v="11943" actId="1076"/>
          <ac:spMkLst>
            <pc:docMk/>
            <pc:sldMk cId="3923465381" sldId="308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778" v="7576"/>
          <ac:spMkLst>
            <pc:docMk/>
            <pc:sldMk cId="3923465381" sldId="308"/>
            <ac:spMk id="26628" creationId="{00000000-0000-0000-0000-000000000000}"/>
          </ac:spMkLst>
        </pc:spChg>
        <pc:graphicFrameChg chg="mod replST modGraphic">
          <ac:chgData name="Isabelle Larocque" userId="75db3b5d-89c1-4603-a408-98dc3b4643d2" providerId="ADAL" clId="{30B2CE3F-795D-49A9-B66F-D769548D6257}" dt="2023-08-15T12:17:04.225" v="11947" actId="1076"/>
          <ac:graphicFrameMkLst>
            <pc:docMk/>
            <pc:sldMk cId="3923465381" sldId="308"/>
            <ac:graphicFrameMk id="2" creationId="{19C91555-05A6-3920-CD7A-74F46E2E7734}"/>
          </ac:graphicFrameMkLst>
        </pc:graphicFrameChg>
      </pc:sldChg>
      <pc:sldChg chg="addSp modSp mod addCm modCm">
        <pc:chgData name="Isabelle Larocque" userId="75db3b5d-89c1-4603-a408-98dc3b4643d2" providerId="ADAL" clId="{30B2CE3F-795D-49A9-B66F-D769548D6257}" dt="2023-08-15T15:01:48.528" v="19755" actId="1076"/>
        <pc:sldMkLst>
          <pc:docMk/>
          <pc:sldMk cId="3441030262" sldId="309"/>
        </pc:sldMkLst>
        <pc:spChg chg="mod replST">
          <ac:chgData name="Isabelle Larocque" userId="75db3b5d-89c1-4603-a408-98dc3b4643d2" providerId="ADAL" clId="{30B2CE3F-795D-49A9-B66F-D769548D6257}" dt="2023-08-15T12:58:24.960" v="13696" actId="164"/>
          <ac:spMkLst>
            <pc:docMk/>
            <pc:sldMk cId="3441030262" sldId="309"/>
            <ac:spMk id="7" creationId="{8D151685-81B1-4024-B573-CDC09DDC1A38}"/>
          </ac:spMkLst>
        </pc:spChg>
        <pc:spChg chg="mod replST">
          <ac:chgData name="Isabelle Larocque" userId="75db3b5d-89c1-4603-a408-98dc3b4643d2" providerId="ADAL" clId="{30B2CE3F-795D-49A9-B66F-D769548D6257}" dt="2023-08-15T12:58:24.960" v="13696" actId="164"/>
          <ac:spMkLst>
            <pc:docMk/>
            <pc:sldMk cId="3441030262" sldId="309"/>
            <ac:spMk id="8" creationId="{E9F710F9-0739-401D-88EE-7344516CE0A8}"/>
          </ac:spMkLst>
        </pc:spChg>
        <pc:spChg chg="mod replST">
          <ac:chgData name="Isabelle Larocque" userId="75db3b5d-89c1-4603-a408-98dc3b4643d2" providerId="ADAL" clId="{30B2CE3F-795D-49A9-B66F-D769548D6257}" dt="2023-08-15T12:58:24.960" v="13696" actId="164"/>
          <ac:spMkLst>
            <pc:docMk/>
            <pc:sldMk cId="3441030262" sldId="309"/>
            <ac:spMk id="12" creationId="{2848F0DE-849E-450F-86BE-F60898A4F9AC}"/>
          </ac:spMkLst>
        </pc:spChg>
        <pc:spChg chg="mod replST">
          <ac:chgData name="Isabelle Larocque" userId="75db3b5d-89c1-4603-a408-98dc3b4643d2" providerId="ADAL" clId="{30B2CE3F-795D-49A9-B66F-D769548D6257}" dt="2023-08-15T12:58:24.960" v="13696" actId="164"/>
          <ac:spMkLst>
            <pc:docMk/>
            <pc:sldMk cId="3441030262" sldId="309"/>
            <ac:spMk id="13" creationId="{256ECBC6-2F80-4B5F-B4D3-21810F541402}"/>
          </ac:spMkLst>
        </pc:spChg>
        <pc:spChg chg="mod replST">
          <ac:chgData name="Isabelle Larocque" userId="75db3b5d-89c1-4603-a408-98dc3b4643d2" providerId="ADAL" clId="{30B2CE3F-795D-49A9-B66F-D769548D6257}" dt="2023-08-15T12:58:24.960" v="13696" actId="164"/>
          <ac:spMkLst>
            <pc:docMk/>
            <pc:sldMk cId="3441030262" sldId="309"/>
            <ac:spMk id="14" creationId="{172F8FC9-3030-42A9-AEBE-9F65D57866E1}"/>
          </ac:spMkLst>
        </pc:spChg>
        <pc:spChg chg="mod replST">
          <ac:chgData name="Isabelle Larocque" userId="75db3b5d-89c1-4603-a408-98dc3b4643d2" providerId="ADAL" clId="{30B2CE3F-795D-49A9-B66F-D769548D6257}" dt="2023-08-15T12:59:10.991" v="13711" actId="14100"/>
          <ac:spMkLst>
            <pc:docMk/>
            <pc:sldMk cId="3441030262" sldId="309"/>
            <ac:spMk id="15" creationId="{C9D0BB6B-B613-4E62-AB0A-101FE3D19FD1}"/>
          </ac:spMkLst>
        </pc:spChg>
        <pc:spChg chg="mod replST">
          <ac:chgData name="Isabelle Larocque" userId="75db3b5d-89c1-4603-a408-98dc3b4643d2" providerId="ADAL" clId="{30B2CE3F-795D-49A9-B66F-D769548D6257}" dt="2023-08-15T12:59:07.257" v="13710" actId="14100"/>
          <ac:spMkLst>
            <pc:docMk/>
            <pc:sldMk cId="3441030262" sldId="309"/>
            <ac:spMk id="16" creationId="{1ECDC676-F1E6-4DE3-A683-0135631D43B3}"/>
          </ac:spMkLst>
        </pc:spChg>
        <pc:spChg chg="mod replST">
          <ac:chgData name="Isabelle Larocque" userId="75db3b5d-89c1-4603-a408-98dc3b4643d2" providerId="ADAL" clId="{30B2CE3F-795D-49A9-B66F-D769548D6257}" dt="2023-08-15T12:59:02.011" v="13707" actId="14100"/>
          <ac:spMkLst>
            <pc:docMk/>
            <pc:sldMk cId="3441030262" sldId="309"/>
            <ac:spMk id="17" creationId="{3F6A9954-866F-4E18-A8AE-F433D1B645CA}"/>
          </ac:spMkLst>
        </pc:spChg>
        <pc:spChg chg="mod replST">
          <ac:chgData name="Isabelle Larocque" userId="75db3b5d-89c1-4603-a408-98dc3b4643d2" providerId="ADAL" clId="{30B2CE3F-795D-49A9-B66F-D769548D6257}" dt="2023-08-15T12:58:59.534" v="13706" actId="14100"/>
          <ac:spMkLst>
            <pc:docMk/>
            <pc:sldMk cId="3441030262" sldId="309"/>
            <ac:spMk id="18" creationId="{4E6A6627-2EEE-4F55-9F40-C2497AF013C2}"/>
          </ac:spMkLst>
        </pc:spChg>
        <pc:spChg chg="mod replST">
          <ac:chgData name="Isabelle Larocque" userId="75db3b5d-89c1-4603-a408-98dc3b4643d2" providerId="ADAL" clId="{30B2CE3F-795D-49A9-B66F-D769548D6257}" dt="2023-08-15T12:59:14.108" v="13712" actId="20577"/>
          <ac:spMkLst>
            <pc:docMk/>
            <pc:sldMk cId="3441030262" sldId="309"/>
            <ac:spMk id="19" creationId="{A996D39B-3D45-4C51-B309-E1F899DE5600}"/>
          </ac:spMkLst>
        </pc:spChg>
        <pc:spChg chg="mod replST">
          <ac:chgData name="Isabelle Larocque" userId="75db3b5d-89c1-4603-a408-98dc3b4643d2" providerId="ADAL" clId="{30B2CE3F-795D-49A9-B66F-D769548D6257}" dt="2023-08-15T12:58:53.295" v="13704" actId="14100"/>
          <ac:spMkLst>
            <pc:docMk/>
            <pc:sldMk cId="3441030262" sldId="309"/>
            <ac:spMk id="20" creationId="{727A9688-3E25-4656-927B-053E4830EEB0}"/>
          </ac:spMkLst>
        </pc:spChg>
        <pc:spChg chg="mod replST">
          <ac:chgData name="Isabelle Larocque" userId="75db3b5d-89c1-4603-a408-98dc3b4643d2" providerId="ADAL" clId="{30B2CE3F-795D-49A9-B66F-D769548D6257}" dt="2023-08-15T12:58:38.976" v="13701" actId="14100"/>
          <ac:spMkLst>
            <pc:docMk/>
            <pc:sldMk cId="3441030262" sldId="309"/>
            <ac:spMk id="21" creationId="{58399FEB-B4AE-4A5B-B113-C7E81E9B4A69}"/>
          </ac:spMkLst>
        </pc:spChg>
        <pc:spChg chg="mod replST">
          <ac:chgData name="Isabelle Larocque" userId="75db3b5d-89c1-4603-a408-98dc3b4643d2" providerId="ADAL" clId="{30B2CE3F-795D-49A9-B66F-D769548D6257}" dt="2023-08-15T13:35:19.317" v="14050" actId="255"/>
          <ac:spMkLst>
            <pc:docMk/>
            <pc:sldMk cId="3441030262" sldId="309"/>
            <ac:spMk id="22" creationId="{D18000DE-C4CE-42DD-B39E-7B4A3D343E59}"/>
          </ac:spMkLst>
        </pc:spChg>
        <pc:spChg chg="mod replST">
          <ac:chgData name="Isabelle Larocque" userId="75db3b5d-89c1-4603-a408-98dc3b4643d2" providerId="ADAL" clId="{30B2CE3F-795D-49A9-B66F-D769548D6257}" dt="2023-08-15T15:01:48.528" v="19755" actId="1076"/>
          <ac:spMkLst>
            <pc:docMk/>
            <pc:sldMk cId="3441030262" sldId="309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808" v="7581"/>
          <ac:spMkLst>
            <pc:docMk/>
            <pc:sldMk cId="3441030262" sldId="309"/>
            <ac:spMk id="26628" creationId="{00000000-0000-0000-0000-000000000000}"/>
          </ac:spMkLst>
        </pc:spChg>
        <pc:grpChg chg="add mod replST">
          <ac:chgData name="Isabelle Larocque" userId="75db3b5d-89c1-4603-a408-98dc3b4643d2" providerId="ADAL" clId="{30B2CE3F-795D-49A9-B66F-D769548D6257}" dt="2023-08-15T14:56:34.534" v="19622"/>
          <ac:grpSpMkLst>
            <pc:docMk/>
            <pc:sldMk cId="3441030262" sldId="309"/>
            <ac:grpSpMk id="2" creationId="{DCDDA392-ADEB-9346-B000-39F1D419320C}"/>
          </ac:grpSpMkLst>
        </pc:grpChg>
      </pc:sldChg>
      <pc:sldChg chg="modSp mod">
        <pc:chgData name="Isabelle Larocque" userId="75db3b5d-89c1-4603-a408-98dc3b4643d2" providerId="ADAL" clId="{30B2CE3F-795D-49A9-B66F-D769548D6257}" dt="2023-08-15T14:25:35.679" v="17826" actId="20577"/>
        <pc:sldMkLst>
          <pc:docMk/>
          <pc:sldMk cId="1588372555" sldId="310"/>
        </pc:sldMkLst>
        <pc:spChg chg="mod replST">
          <ac:chgData name="Isabelle Larocque" userId="75db3b5d-89c1-4603-a408-98dc3b4643d2" providerId="ADAL" clId="{30B2CE3F-795D-49A9-B66F-D769548D6257}" dt="2023-08-15T14:25:35.679" v="17826" actId="20577"/>
          <ac:spMkLst>
            <pc:docMk/>
            <pc:sldMk cId="1588372555" sldId="310"/>
            <ac:spMk id="23" creationId="{28DF85A1-174F-4670-8C9A-C8CC9C71C6B9}"/>
          </ac:spMkLst>
        </pc:spChg>
        <pc:spChg chg="mod replST">
          <ac:chgData name="Isabelle Larocque" userId="75db3b5d-89c1-4603-a408-98dc3b4643d2" providerId="ADAL" clId="{30B2CE3F-795D-49A9-B66F-D769548D6257}" dt="2023-08-15T14:14:17.306" v="16446" actId="20577"/>
          <ac:spMkLst>
            <pc:docMk/>
            <pc:sldMk cId="1588372555" sldId="310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942" v="7605"/>
          <ac:spMkLst>
            <pc:docMk/>
            <pc:sldMk cId="1588372555" sldId="310"/>
            <ac:spMk id="26628" creationId="{00000000-0000-0000-0000-000000000000}"/>
          </ac:spMkLst>
        </pc:spChg>
        <pc:picChg chg="replST">
          <ac:chgData name="Isabelle Larocque" userId="75db3b5d-89c1-4603-a408-98dc3b4643d2" providerId="ADAL" clId="{30B2CE3F-795D-49A9-B66F-D769548D6257}" dt="2023-08-14T17:08:30.928" v="7603"/>
          <ac:picMkLst>
            <pc:docMk/>
            <pc:sldMk cId="1588372555" sldId="310"/>
            <ac:picMk id="24" creationId="{FD24964A-2AF4-432F-86AD-BEEFB31A4658}"/>
          </ac:picMkLst>
        </pc:picChg>
      </pc:sldChg>
      <pc:sldChg chg="modSp mod">
        <pc:chgData name="Isabelle Larocque" userId="75db3b5d-89c1-4603-a408-98dc3b4643d2" providerId="ADAL" clId="{30B2CE3F-795D-49A9-B66F-D769548D6257}" dt="2023-08-15T14:56:19.559" v="19619" actId="6549"/>
        <pc:sldMkLst>
          <pc:docMk/>
          <pc:sldMk cId="1073491380" sldId="311"/>
        </pc:sldMkLst>
        <pc:spChg chg="mod replST">
          <ac:chgData name="Isabelle Larocque" userId="75db3b5d-89c1-4603-a408-98dc3b4643d2" providerId="ADAL" clId="{30B2CE3F-795D-49A9-B66F-D769548D6257}" dt="2023-08-15T14:26:51.920" v="17988" actId="255"/>
          <ac:spMkLst>
            <pc:docMk/>
            <pc:sldMk cId="1073491380" sldId="311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955" v="7608"/>
          <ac:spMkLst>
            <pc:docMk/>
            <pc:sldMk cId="1073491380" sldId="311"/>
            <ac:spMk id="26628" creationId="{00000000-0000-0000-0000-000000000000}"/>
          </ac:spMkLst>
        </pc:spChg>
        <pc:graphicFrameChg chg="mod replST modGraphic">
          <ac:chgData name="Isabelle Larocque" userId="75db3b5d-89c1-4603-a408-98dc3b4643d2" providerId="ADAL" clId="{30B2CE3F-795D-49A9-B66F-D769548D6257}" dt="2023-08-15T14:56:19.559" v="19619" actId="6549"/>
          <ac:graphicFrameMkLst>
            <pc:docMk/>
            <pc:sldMk cId="1073491380" sldId="311"/>
            <ac:graphicFrameMk id="2" creationId="{6F440FFF-5EDA-496A-AF5B-E5F01C4FEDBE}"/>
          </ac:graphicFrameMkLst>
        </pc:graphicFrameChg>
      </pc:sldChg>
      <pc:sldChg chg="modSp mod">
        <pc:chgData name="Isabelle Larocque" userId="75db3b5d-89c1-4603-a408-98dc3b4643d2" providerId="ADAL" clId="{30B2CE3F-795D-49A9-B66F-D769548D6257}" dt="2023-08-15T15:03:03.272" v="19766" actId="20577"/>
        <pc:sldMkLst>
          <pc:docMk/>
          <pc:sldMk cId="2041686686" sldId="313"/>
        </pc:sldMkLst>
        <pc:spChg chg="mod replST">
          <ac:chgData name="Isabelle Larocque" userId="75db3b5d-89c1-4603-a408-98dc3b4643d2" providerId="ADAL" clId="{30B2CE3F-795D-49A9-B66F-D769548D6257}" dt="2023-08-15T13:56:58.404" v="15202" actId="1076"/>
          <ac:spMkLst>
            <pc:docMk/>
            <pc:sldMk cId="2041686686" sldId="313"/>
            <ac:spMk id="9" creationId="{B029A910-1879-4A86-ACD2-63BACB3C171F}"/>
          </ac:spMkLst>
        </pc:spChg>
        <pc:spChg chg="mod replST">
          <ac:chgData name="Isabelle Larocque" userId="75db3b5d-89c1-4603-a408-98dc3b4643d2" providerId="ADAL" clId="{30B2CE3F-795D-49A9-B66F-D769548D6257}" dt="2023-08-15T15:03:03.272" v="19766" actId="20577"/>
          <ac:spMkLst>
            <pc:docMk/>
            <pc:sldMk cId="2041686686" sldId="313"/>
            <ac:spMk id="10" creationId="{52E26967-88C5-475D-9108-E717AF1F1209}"/>
          </ac:spMkLst>
        </pc:spChg>
        <pc:spChg chg="mod replST">
          <ac:chgData name="Isabelle Larocque" userId="75db3b5d-89c1-4603-a408-98dc3b4643d2" providerId="ADAL" clId="{30B2CE3F-795D-49A9-B66F-D769548D6257}" dt="2023-08-15T13:36:29.039" v="14074" actId="20577"/>
          <ac:spMkLst>
            <pc:docMk/>
            <pc:sldMk cId="2041686686" sldId="313"/>
            <ac:spMk id="26626" creationId="{00000000-0000-0000-0000-000000000000}"/>
          </ac:spMkLst>
        </pc:spChg>
        <pc:spChg chg="replST">
          <ac:chgData name="Isabelle Larocque" userId="75db3b5d-89c1-4603-a408-98dc3b4643d2" providerId="ADAL" clId="{30B2CE3F-795D-49A9-B66F-D769548D6257}" dt="2023-08-14T17:08:30.879" v="7596"/>
          <ac:spMkLst>
            <pc:docMk/>
            <pc:sldMk cId="2041686686" sldId="313"/>
            <ac:spMk id="26628" creationId="{00000000-0000-0000-0000-000000000000}"/>
          </ac:spMkLst>
        </pc:spChg>
        <pc:picChg chg="mod replST">
          <ac:chgData name="Isabelle Larocque" userId="75db3b5d-89c1-4603-a408-98dc3b4643d2" providerId="ADAL" clId="{30B2CE3F-795D-49A9-B66F-D769548D6257}" dt="2023-08-15T13:57:03.148" v="15204" actId="1076"/>
          <ac:picMkLst>
            <pc:docMk/>
            <pc:sldMk cId="2041686686" sldId="313"/>
            <ac:picMk id="11" creationId="{A553D018-365A-496A-B29E-7B116339569F}"/>
          </ac:picMkLst>
        </pc:picChg>
      </pc:sldChg>
      <pc:sldChg chg="addSp delSp modSp mod modClrScheme addCm chgLayout">
        <pc:chgData name="Isabelle Larocque" userId="75db3b5d-89c1-4603-a408-98dc3b4643d2" providerId="ADAL" clId="{30B2CE3F-795D-49A9-B66F-D769548D6257}" dt="2023-08-15T14:56:34.550" v="19626"/>
        <pc:sldMkLst>
          <pc:docMk/>
          <pc:sldMk cId="3229860816" sldId="610"/>
        </pc:sldMkLst>
        <pc:spChg chg="mod replST">
          <ac:chgData name="Isabelle Larocque" userId="75db3b5d-89c1-4603-a408-98dc3b4643d2" providerId="ADAL" clId="{30B2CE3F-795D-49A9-B66F-D769548D6257}" dt="2023-08-15T14:56:34.534" v="19623"/>
          <ac:spMkLst>
            <pc:docMk/>
            <pc:sldMk cId="3229860816" sldId="610"/>
            <ac:spMk id="2" creationId="{04BD273D-C422-7575-CCBE-54A176F58416}"/>
          </ac:spMkLst>
        </pc:spChg>
        <pc:spChg chg="mod ord replST">
          <ac:chgData name="Isabelle Larocque" userId="75db3b5d-89c1-4603-a408-98dc3b4643d2" providerId="ADAL" clId="{30B2CE3F-795D-49A9-B66F-D769548D6257}" dt="2023-08-15T14:56:34.550" v="19624"/>
          <ac:spMkLst>
            <pc:docMk/>
            <pc:sldMk cId="3229860816" sldId="610"/>
            <ac:spMk id="5" creationId="{00000000-0000-0000-0000-000000000000}"/>
          </ac:spMkLst>
        </pc:spChg>
        <pc:spChg chg="add mod replST">
          <ac:chgData name="Isabelle Larocque" userId="75db3b5d-89c1-4603-a408-98dc3b4643d2" providerId="ADAL" clId="{30B2CE3F-795D-49A9-B66F-D769548D6257}" dt="2023-08-15T14:56:34.550" v="19625"/>
          <ac:spMkLst>
            <pc:docMk/>
            <pc:sldMk cId="3229860816" sldId="610"/>
            <ac:spMk id="1031" creationId="{93F1EB63-627F-F882-01AB-4D9D5728902D}"/>
          </ac:spMkLst>
        </pc:spChg>
        <pc:picChg chg="del mod replST">
          <ac:chgData name="Isabelle Larocque" userId="75db3b5d-89c1-4603-a408-98dc3b4643d2" providerId="ADAL" clId="{30B2CE3F-795D-49A9-B66F-D769548D6257}" dt="2023-08-15T14:12:17.215" v="16398" actId="21"/>
          <ac:picMkLst>
            <pc:docMk/>
            <pc:sldMk cId="3229860816" sldId="610"/>
            <ac:picMk id="6" creationId="{00000000-0000-0000-0000-000000000000}"/>
          </ac:picMkLst>
        </pc:picChg>
        <pc:picChg chg="add del mod">
          <ac:chgData name="Isabelle Larocque" userId="75db3b5d-89c1-4603-a408-98dc3b4643d2" providerId="ADAL" clId="{30B2CE3F-795D-49A9-B66F-D769548D6257}" dt="2023-08-15T14:13:28.380" v="16407" actId="478"/>
          <ac:picMkLst>
            <pc:docMk/>
            <pc:sldMk cId="3229860816" sldId="610"/>
            <ac:picMk id="1026" creationId="{06BC5D24-C8E0-4D36-7921-2D1F1BC56BF9}"/>
          </ac:picMkLst>
        </pc:picChg>
        <pc:picChg chg="add del mod replST">
          <ac:chgData name="Isabelle Larocque" userId="75db3b5d-89c1-4603-a408-98dc3b4643d2" providerId="ADAL" clId="{30B2CE3F-795D-49A9-B66F-D769548D6257}" dt="2023-08-15T14:56:34.550" v="19626"/>
          <ac:picMkLst>
            <pc:docMk/>
            <pc:sldMk cId="3229860816" sldId="610"/>
            <ac:picMk id="1028" creationId="{E3020C58-0D75-75A0-C2A1-6336ED2F261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5BFFF-5741-461B-AA19-0E34E866D010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2AFE493-FB4D-4FE3-8D39-1C9405ACE61A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CA" sz="1800" dirty="0"/>
            <a:t>1999</a:t>
          </a:r>
        </a:p>
      </dgm:t>
    </dgm:pt>
    <dgm:pt modelId="{406364CF-027C-48B5-A9D8-996D1306D0B8}" type="parTrans" cxnId="{063DA07E-DFA1-4517-85D1-10043517060F}">
      <dgm:prSet/>
      <dgm:spPr/>
      <dgm:t>
        <a:bodyPr/>
        <a:lstStyle/>
        <a:p>
          <a:endParaRPr lang="en-CA" sz="1800"/>
        </a:p>
      </dgm:t>
    </dgm:pt>
    <dgm:pt modelId="{33419E58-CB36-488B-920A-58508BF1335A}" type="sibTrans" cxnId="{063DA07E-DFA1-4517-85D1-10043517060F}">
      <dgm:prSet/>
      <dgm:spPr/>
      <dgm:t>
        <a:bodyPr/>
        <a:lstStyle/>
        <a:p>
          <a:endParaRPr lang="en-CA" sz="1800"/>
        </a:p>
      </dgm:t>
    </dgm:pt>
    <dgm:pt modelId="{1967C5E8-6EC3-4D5C-89AB-208BEEDC145F}">
      <dgm:prSet phldrT="[Text]" custT="1"/>
      <dgm:spPr/>
      <dgm:t>
        <a:bodyPr/>
        <a:lstStyle/>
        <a:p>
          <a:r>
            <a:rPr lang="en-CA" sz="1800" dirty="0"/>
            <a:t>2006</a:t>
          </a:r>
        </a:p>
      </dgm:t>
    </dgm:pt>
    <dgm:pt modelId="{74974B0D-3C7D-40DD-BA97-034E89292F02}" type="parTrans" cxnId="{48C8205E-6498-4830-9308-282EE2CEDE7A}">
      <dgm:prSet/>
      <dgm:spPr/>
      <dgm:t>
        <a:bodyPr/>
        <a:lstStyle/>
        <a:p>
          <a:endParaRPr lang="en-CA" sz="1800"/>
        </a:p>
      </dgm:t>
    </dgm:pt>
    <dgm:pt modelId="{66865472-56DA-4B61-8E3D-78FE628064D3}" type="sibTrans" cxnId="{48C8205E-6498-4830-9308-282EE2CEDE7A}">
      <dgm:prSet/>
      <dgm:spPr/>
      <dgm:t>
        <a:bodyPr/>
        <a:lstStyle/>
        <a:p>
          <a:endParaRPr lang="en-CA" sz="1800"/>
        </a:p>
      </dgm:t>
    </dgm:pt>
    <dgm:pt modelId="{936BFAB0-F559-468E-BA5C-4055E9C54041}">
      <dgm:prSet phldrT="[Text]" custT="1"/>
      <dgm:spPr/>
      <dgm:t>
        <a:bodyPr/>
        <a:lstStyle/>
        <a:p>
          <a:r>
            <a:rPr lang="en-CA" sz="1800"/>
            <a:t>2015</a:t>
          </a:r>
        </a:p>
      </dgm:t>
    </dgm:pt>
    <dgm:pt modelId="{8E2A7F01-2F2B-4971-807C-DCA565971377}" type="parTrans" cxnId="{0D04993F-CB25-4FF2-A08C-A29D1FEE1E88}">
      <dgm:prSet/>
      <dgm:spPr/>
      <dgm:t>
        <a:bodyPr/>
        <a:lstStyle/>
        <a:p>
          <a:endParaRPr lang="en-CA" sz="1800"/>
        </a:p>
      </dgm:t>
    </dgm:pt>
    <dgm:pt modelId="{0B12CFA7-6AED-4DED-9616-A039AC0AC4C8}" type="sibTrans" cxnId="{0D04993F-CB25-4FF2-A08C-A29D1FEE1E88}">
      <dgm:prSet/>
      <dgm:spPr/>
      <dgm:t>
        <a:bodyPr/>
        <a:lstStyle/>
        <a:p>
          <a:endParaRPr lang="en-CA" sz="1800"/>
        </a:p>
      </dgm:t>
    </dgm:pt>
    <dgm:pt modelId="{B6306569-7383-46D2-BF61-CA46B85FE4AB}">
      <dgm:prSet custT="1"/>
      <dgm:spPr/>
      <dgm:t>
        <a:bodyPr/>
        <a:lstStyle/>
        <a:p>
          <a:r>
            <a:rPr lang="en-CA" sz="1800"/>
            <a:t>2002</a:t>
          </a:r>
        </a:p>
      </dgm:t>
    </dgm:pt>
    <dgm:pt modelId="{50345347-CD0A-43A8-8F9A-DAE75D6714CC}" type="parTrans" cxnId="{BD960180-563F-437F-AE6C-77BCB0878F5A}">
      <dgm:prSet/>
      <dgm:spPr/>
      <dgm:t>
        <a:bodyPr/>
        <a:lstStyle/>
        <a:p>
          <a:endParaRPr lang="en-CA" sz="1800"/>
        </a:p>
      </dgm:t>
    </dgm:pt>
    <dgm:pt modelId="{15A60EB5-9A88-4642-95C1-317C1C5801F4}" type="sibTrans" cxnId="{BD960180-563F-437F-AE6C-77BCB0878F5A}">
      <dgm:prSet/>
      <dgm:spPr/>
      <dgm:t>
        <a:bodyPr/>
        <a:lstStyle/>
        <a:p>
          <a:endParaRPr lang="en-CA" sz="1800"/>
        </a:p>
      </dgm:t>
    </dgm:pt>
    <dgm:pt modelId="{0026032F-23B2-4784-AD09-E3B9F948E027}">
      <dgm:prSet phldrT="[Text]" custT="1"/>
      <dgm:spPr/>
      <dgm:t>
        <a:bodyPr/>
        <a:lstStyle/>
        <a:p>
          <a:r>
            <a:rPr lang="en-CA" sz="1800"/>
            <a:t>2020</a:t>
          </a:r>
        </a:p>
      </dgm:t>
    </dgm:pt>
    <dgm:pt modelId="{EE9E0BAF-04C8-4A89-BB6F-855B06BF33FE}" type="parTrans" cxnId="{8D51FEEF-4A02-4CE0-AE7C-6BA3C3E1A4E5}">
      <dgm:prSet/>
      <dgm:spPr/>
      <dgm:t>
        <a:bodyPr/>
        <a:lstStyle/>
        <a:p>
          <a:endParaRPr lang="en-CA" sz="1800"/>
        </a:p>
      </dgm:t>
    </dgm:pt>
    <dgm:pt modelId="{B8635131-28DE-4094-AACB-80AE20023E7C}" type="sibTrans" cxnId="{8D51FEEF-4A02-4CE0-AE7C-6BA3C3E1A4E5}">
      <dgm:prSet/>
      <dgm:spPr/>
      <dgm:t>
        <a:bodyPr/>
        <a:lstStyle/>
        <a:p>
          <a:endParaRPr lang="en-CA" sz="1800"/>
        </a:p>
      </dgm:t>
    </dgm:pt>
    <dgm:pt modelId="{981E26A3-47B8-48F5-9114-A5D814429388}">
      <dgm:prSet phldrT="[Text]" custT="1"/>
      <dgm:spPr/>
      <dgm:t>
        <a:bodyPr/>
        <a:lstStyle/>
        <a:p>
          <a:r>
            <a:rPr lang="en-CA" sz="1800" dirty="0"/>
            <a:t>2022</a:t>
          </a:r>
        </a:p>
      </dgm:t>
    </dgm:pt>
    <dgm:pt modelId="{6991743F-3EB9-47FA-AA03-F195009D68A6}" type="parTrans" cxnId="{CCE9C9ED-FE7C-4CB2-827A-EC0C93E5057E}">
      <dgm:prSet/>
      <dgm:spPr/>
      <dgm:t>
        <a:bodyPr/>
        <a:lstStyle/>
        <a:p>
          <a:endParaRPr lang="en-US" sz="1800"/>
        </a:p>
      </dgm:t>
    </dgm:pt>
    <dgm:pt modelId="{97BECD6F-4933-4D5C-899E-5632C676B694}" type="sibTrans" cxnId="{CCE9C9ED-FE7C-4CB2-827A-EC0C93E5057E}">
      <dgm:prSet/>
      <dgm:spPr/>
      <dgm:t>
        <a:bodyPr/>
        <a:lstStyle/>
        <a:p>
          <a:endParaRPr lang="en-US" sz="1800"/>
        </a:p>
      </dgm:t>
    </dgm:pt>
    <dgm:pt modelId="{1F942627-3EAF-49BB-806F-8CAD9A794F4F}" type="pres">
      <dgm:prSet presAssocID="{9345BFFF-5741-461B-AA19-0E34E866D010}" presName="Name0" presStyleCnt="0">
        <dgm:presLayoutVars>
          <dgm:dir/>
          <dgm:animLvl val="lvl"/>
          <dgm:resizeHandles val="exact"/>
        </dgm:presLayoutVars>
      </dgm:prSet>
      <dgm:spPr/>
    </dgm:pt>
    <dgm:pt modelId="{5736D837-4650-4DC9-9A0D-90664E507503}" type="pres">
      <dgm:prSet presAssocID="{32AFE493-FB4D-4FE3-8D39-1C9405ACE61A}" presName="parTxOnly" presStyleLbl="node1" presStyleIdx="0" presStyleCnt="6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40842162-CBD4-4F5A-BD46-91BA4CE63117}" type="pres">
      <dgm:prSet presAssocID="{33419E58-CB36-488B-920A-58508BF1335A}" presName="parTxOnlySpace" presStyleCnt="0"/>
      <dgm:spPr/>
    </dgm:pt>
    <dgm:pt modelId="{612FE400-33A7-49DF-A4B5-B28250740A3A}" type="pres">
      <dgm:prSet presAssocID="{B6306569-7383-46D2-BF61-CA46B85FE4AB}" presName="parTxOnly" presStyleLbl="node1" presStyleIdx="1" presStyleCnt="6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3EA2EFC7-7AF6-443D-8B62-558D758FBE83}" type="pres">
      <dgm:prSet presAssocID="{15A60EB5-9A88-4642-95C1-317C1C5801F4}" presName="parTxOnlySpace" presStyleCnt="0"/>
      <dgm:spPr/>
    </dgm:pt>
    <dgm:pt modelId="{CCB0E63D-F19E-464F-9832-134554B02534}" type="pres">
      <dgm:prSet presAssocID="{1967C5E8-6EC3-4D5C-89AB-208BEEDC145F}" presName="parTxOnly" presStyleLbl="node1" presStyleIdx="2" presStyleCnt="6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D0B62B32-C379-4D29-B752-C410487D9243}" type="pres">
      <dgm:prSet presAssocID="{66865472-56DA-4B61-8E3D-78FE628064D3}" presName="parTxOnlySpace" presStyleCnt="0"/>
      <dgm:spPr/>
    </dgm:pt>
    <dgm:pt modelId="{85682DBB-5852-401A-A818-27134EFD5193}" type="pres">
      <dgm:prSet presAssocID="{936BFAB0-F559-468E-BA5C-4055E9C54041}" presName="parTxOnly" presStyleLbl="node1" presStyleIdx="3" presStyleCnt="6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E41F0BF7-E6CB-4D4D-86B4-3C39E95AB0CD}" type="pres">
      <dgm:prSet presAssocID="{0B12CFA7-6AED-4DED-9616-A039AC0AC4C8}" presName="parTxOnlySpace" presStyleCnt="0"/>
      <dgm:spPr/>
    </dgm:pt>
    <dgm:pt modelId="{2F1C6CF5-FAB1-40C7-8AB0-D9F0B759868C}" type="pres">
      <dgm:prSet presAssocID="{0026032F-23B2-4784-AD09-E3B9F948E027}" presName="parTxOnly" presStyleLbl="node1" presStyleIdx="4" presStyleCnt="6" custScaleX="100225" custScaleY="60309" custLinFactNeighborY="11844">
        <dgm:presLayoutVars>
          <dgm:chMax val="0"/>
          <dgm:chPref val="0"/>
          <dgm:bulletEnabled val="1"/>
        </dgm:presLayoutVars>
      </dgm:prSet>
      <dgm:spPr/>
    </dgm:pt>
    <dgm:pt modelId="{59E41463-1159-4C88-97DC-B5F69DC8C132}" type="pres">
      <dgm:prSet presAssocID="{B8635131-28DE-4094-AACB-80AE20023E7C}" presName="parTxOnlySpace" presStyleCnt="0"/>
      <dgm:spPr/>
    </dgm:pt>
    <dgm:pt modelId="{13B23CF7-E7A3-4EB3-BA69-3768EB0F439D}" type="pres">
      <dgm:prSet presAssocID="{981E26A3-47B8-48F5-9114-A5D814429388}" presName="parTxOnly" presStyleLbl="node1" presStyleIdx="5" presStyleCnt="6" custScaleX="100225" custScaleY="60309" custLinFactNeighborY="11844">
        <dgm:presLayoutVars>
          <dgm:chMax val="0"/>
          <dgm:chPref val="0"/>
          <dgm:bulletEnabled val="1"/>
        </dgm:presLayoutVars>
      </dgm:prSet>
      <dgm:spPr/>
    </dgm:pt>
  </dgm:ptLst>
  <dgm:cxnLst>
    <dgm:cxn modelId="{02C4EA05-3DFB-4A4E-91C9-568968146F8F}" type="presOf" srcId="{0026032F-23B2-4784-AD09-E3B9F948E027}" destId="{2F1C6CF5-FAB1-40C7-8AB0-D9F0B759868C}" srcOrd="0" destOrd="0" presId="urn:microsoft.com/office/officeart/2005/8/layout/chevron1"/>
    <dgm:cxn modelId="{8F82801C-3B47-41BF-A2B1-6C08EC1DA22A}" type="presOf" srcId="{1967C5E8-6EC3-4D5C-89AB-208BEEDC145F}" destId="{CCB0E63D-F19E-464F-9832-134554B02534}" srcOrd="0" destOrd="0" presId="urn:microsoft.com/office/officeart/2005/8/layout/chevron1"/>
    <dgm:cxn modelId="{F3356827-0C41-4CDD-A7B5-C85F5B40B750}" type="presOf" srcId="{32AFE493-FB4D-4FE3-8D39-1C9405ACE61A}" destId="{5736D837-4650-4DC9-9A0D-90664E507503}" srcOrd="0" destOrd="0" presId="urn:microsoft.com/office/officeart/2005/8/layout/chevron1"/>
    <dgm:cxn modelId="{0D04993F-CB25-4FF2-A08C-A29D1FEE1E88}" srcId="{9345BFFF-5741-461B-AA19-0E34E866D010}" destId="{936BFAB0-F559-468E-BA5C-4055E9C54041}" srcOrd="3" destOrd="0" parTransId="{8E2A7F01-2F2B-4971-807C-DCA565971377}" sibTransId="{0B12CFA7-6AED-4DED-9616-A039AC0AC4C8}"/>
    <dgm:cxn modelId="{48C8205E-6498-4830-9308-282EE2CEDE7A}" srcId="{9345BFFF-5741-461B-AA19-0E34E866D010}" destId="{1967C5E8-6EC3-4D5C-89AB-208BEEDC145F}" srcOrd="2" destOrd="0" parTransId="{74974B0D-3C7D-40DD-BA97-034E89292F02}" sibTransId="{66865472-56DA-4B61-8E3D-78FE628064D3}"/>
    <dgm:cxn modelId="{063DA07E-DFA1-4517-85D1-10043517060F}" srcId="{9345BFFF-5741-461B-AA19-0E34E866D010}" destId="{32AFE493-FB4D-4FE3-8D39-1C9405ACE61A}" srcOrd="0" destOrd="0" parTransId="{406364CF-027C-48B5-A9D8-996D1306D0B8}" sibTransId="{33419E58-CB36-488B-920A-58508BF1335A}"/>
    <dgm:cxn modelId="{BD960180-563F-437F-AE6C-77BCB0878F5A}" srcId="{9345BFFF-5741-461B-AA19-0E34E866D010}" destId="{B6306569-7383-46D2-BF61-CA46B85FE4AB}" srcOrd="1" destOrd="0" parTransId="{50345347-CD0A-43A8-8F9A-DAE75D6714CC}" sibTransId="{15A60EB5-9A88-4642-95C1-317C1C5801F4}"/>
    <dgm:cxn modelId="{308682A5-1587-4956-8EFC-B8D9DF281F1C}" type="presOf" srcId="{936BFAB0-F559-468E-BA5C-4055E9C54041}" destId="{85682DBB-5852-401A-A818-27134EFD5193}" srcOrd="0" destOrd="0" presId="urn:microsoft.com/office/officeart/2005/8/layout/chevron1"/>
    <dgm:cxn modelId="{2C60FFC3-C974-4ECD-B7E9-6EB1658271BC}" type="presOf" srcId="{B6306569-7383-46D2-BF61-CA46B85FE4AB}" destId="{612FE400-33A7-49DF-A4B5-B28250740A3A}" srcOrd="0" destOrd="0" presId="urn:microsoft.com/office/officeart/2005/8/layout/chevron1"/>
    <dgm:cxn modelId="{BBA8F0D2-F503-4E31-8053-9BE1A9AB03E8}" type="presOf" srcId="{981E26A3-47B8-48F5-9114-A5D814429388}" destId="{13B23CF7-E7A3-4EB3-BA69-3768EB0F439D}" srcOrd="0" destOrd="0" presId="urn:microsoft.com/office/officeart/2005/8/layout/chevron1"/>
    <dgm:cxn modelId="{55574DD6-7E04-465A-AF1C-D7DD7BA0338A}" type="presOf" srcId="{9345BFFF-5741-461B-AA19-0E34E866D010}" destId="{1F942627-3EAF-49BB-806F-8CAD9A794F4F}" srcOrd="0" destOrd="0" presId="urn:microsoft.com/office/officeart/2005/8/layout/chevron1"/>
    <dgm:cxn modelId="{CCE9C9ED-FE7C-4CB2-827A-EC0C93E5057E}" srcId="{9345BFFF-5741-461B-AA19-0E34E866D010}" destId="{981E26A3-47B8-48F5-9114-A5D814429388}" srcOrd="5" destOrd="0" parTransId="{6991743F-3EB9-47FA-AA03-F195009D68A6}" sibTransId="{97BECD6F-4933-4D5C-899E-5632C676B694}"/>
    <dgm:cxn modelId="{8D51FEEF-4A02-4CE0-AE7C-6BA3C3E1A4E5}" srcId="{9345BFFF-5741-461B-AA19-0E34E866D010}" destId="{0026032F-23B2-4784-AD09-E3B9F948E027}" srcOrd="4" destOrd="0" parTransId="{EE9E0BAF-04C8-4A89-BB6F-855B06BF33FE}" sibTransId="{B8635131-28DE-4094-AACB-80AE20023E7C}"/>
    <dgm:cxn modelId="{3659495F-41AB-4226-8F01-C2DBC6602519}" type="presParOf" srcId="{1F942627-3EAF-49BB-806F-8CAD9A794F4F}" destId="{5736D837-4650-4DC9-9A0D-90664E507503}" srcOrd="0" destOrd="0" presId="urn:microsoft.com/office/officeart/2005/8/layout/chevron1"/>
    <dgm:cxn modelId="{4598AC7F-7803-4EA1-91BB-E2B224315E87}" type="presParOf" srcId="{1F942627-3EAF-49BB-806F-8CAD9A794F4F}" destId="{40842162-CBD4-4F5A-BD46-91BA4CE63117}" srcOrd="1" destOrd="0" presId="urn:microsoft.com/office/officeart/2005/8/layout/chevron1"/>
    <dgm:cxn modelId="{616194A3-E69D-4E13-94A5-868EA58F6ED1}" type="presParOf" srcId="{1F942627-3EAF-49BB-806F-8CAD9A794F4F}" destId="{612FE400-33A7-49DF-A4B5-B28250740A3A}" srcOrd="2" destOrd="0" presId="urn:microsoft.com/office/officeart/2005/8/layout/chevron1"/>
    <dgm:cxn modelId="{660690F8-1841-44E4-8259-6F9385EEE250}" type="presParOf" srcId="{1F942627-3EAF-49BB-806F-8CAD9A794F4F}" destId="{3EA2EFC7-7AF6-443D-8B62-558D758FBE83}" srcOrd="3" destOrd="0" presId="urn:microsoft.com/office/officeart/2005/8/layout/chevron1"/>
    <dgm:cxn modelId="{AEE370D5-BA3A-4BDE-91FF-8FA44EDA4DCC}" type="presParOf" srcId="{1F942627-3EAF-49BB-806F-8CAD9A794F4F}" destId="{CCB0E63D-F19E-464F-9832-134554B02534}" srcOrd="4" destOrd="0" presId="urn:microsoft.com/office/officeart/2005/8/layout/chevron1"/>
    <dgm:cxn modelId="{1B1BD8DD-87F5-4503-9B62-F5C4D727D638}" type="presParOf" srcId="{1F942627-3EAF-49BB-806F-8CAD9A794F4F}" destId="{D0B62B32-C379-4D29-B752-C410487D9243}" srcOrd="5" destOrd="0" presId="urn:microsoft.com/office/officeart/2005/8/layout/chevron1"/>
    <dgm:cxn modelId="{86C80E6D-7036-4EAA-80A4-80081EA45B1F}" type="presParOf" srcId="{1F942627-3EAF-49BB-806F-8CAD9A794F4F}" destId="{85682DBB-5852-401A-A818-27134EFD5193}" srcOrd="6" destOrd="0" presId="urn:microsoft.com/office/officeart/2005/8/layout/chevron1"/>
    <dgm:cxn modelId="{CB3C04DE-1E0B-41FD-A279-CFEE23440CD7}" type="presParOf" srcId="{1F942627-3EAF-49BB-806F-8CAD9A794F4F}" destId="{E41F0BF7-E6CB-4D4D-86B4-3C39E95AB0CD}" srcOrd="7" destOrd="0" presId="urn:microsoft.com/office/officeart/2005/8/layout/chevron1"/>
    <dgm:cxn modelId="{528D0963-3F12-416D-BB22-DA25E5EF1C85}" type="presParOf" srcId="{1F942627-3EAF-49BB-806F-8CAD9A794F4F}" destId="{2F1C6CF5-FAB1-40C7-8AB0-D9F0B759868C}" srcOrd="8" destOrd="0" presId="urn:microsoft.com/office/officeart/2005/8/layout/chevron1"/>
    <dgm:cxn modelId="{D87258BA-5620-4275-B8A7-707F3AE5B6E3}" type="presParOf" srcId="{1F942627-3EAF-49BB-806F-8CAD9A794F4F}" destId="{59E41463-1159-4C88-97DC-B5F69DC8C132}" srcOrd="9" destOrd="0" presId="urn:microsoft.com/office/officeart/2005/8/layout/chevron1"/>
    <dgm:cxn modelId="{44471571-7CF7-4664-B31D-032895E7A279}" type="presParOf" srcId="{1F942627-3EAF-49BB-806F-8CAD9A794F4F}" destId="{13B23CF7-E7A3-4EB3-BA69-3768EB0F439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6D837-4650-4DC9-9A0D-90664E507503}">
      <dsp:nvSpPr>
        <dsp:cNvPr id="0" name=""/>
        <dsp:cNvSpPr/>
      </dsp:nvSpPr>
      <dsp:spPr>
        <a:xfrm>
          <a:off x="636" y="751183"/>
          <a:ext cx="1452732" cy="350451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1999</a:t>
          </a:r>
        </a:p>
      </dsp:txBody>
      <dsp:txXfrm>
        <a:off x="175862" y="751183"/>
        <a:ext cx="1102281" cy="350451"/>
      </dsp:txXfrm>
    </dsp:sp>
    <dsp:sp modelId="{612FE400-33A7-49DF-A4B5-B28250740A3A}">
      <dsp:nvSpPr>
        <dsp:cNvPr id="0" name=""/>
        <dsp:cNvSpPr/>
      </dsp:nvSpPr>
      <dsp:spPr>
        <a:xfrm>
          <a:off x="1308095" y="751183"/>
          <a:ext cx="1452732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2002</a:t>
          </a:r>
        </a:p>
      </dsp:txBody>
      <dsp:txXfrm>
        <a:off x="1483321" y="751183"/>
        <a:ext cx="1102281" cy="350451"/>
      </dsp:txXfrm>
    </dsp:sp>
    <dsp:sp modelId="{CCB0E63D-F19E-464F-9832-134554B02534}">
      <dsp:nvSpPr>
        <dsp:cNvPr id="0" name=""/>
        <dsp:cNvSpPr/>
      </dsp:nvSpPr>
      <dsp:spPr>
        <a:xfrm>
          <a:off x="2615555" y="751183"/>
          <a:ext cx="1452732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2006</a:t>
          </a:r>
        </a:p>
      </dsp:txBody>
      <dsp:txXfrm>
        <a:off x="2790781" y="751183"/>
        <a:ext cx="1102281" cy="350451"/>
      </dsp:txXfrm>
    </dsp:sp>
    <dsp:sp modelId="{85682DBB-5852-401A-A818-27134EFD5193}">
      <dsp:nvSpPr>
        <dsp:cNvPr id="0" name=""/>
        <dsp:cNvSpPr/>
      </dsp:nvSpPr>
      <dsp:spPr>
        <a:xfrm>
          <a:off x="3923014" y="751183"/>
          <a:ext cx="1452732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2015</a:t>
          </a:r>
        </a:p>
      </dsp:txBody>
      <dsp:txXfrm>
        <a:off x="4098240" y="751183"/>
        <a:ext cx="1102281" cy="350451"/>
      </dsp:txXfrm>
    </dsp:sp>
    <dsp:sp modelId="{2F1C6CF5-FAB1-40C7-8AB0-D9F0B759868C}">
      <dsp:nvSpPr>
        <dsp:cNvPr id="0" name=""/>
        <dsp:cNvSpPr/>
      </dsp:nvSpPr>
      <dsp:spPr>
        <a:xfrm>
          <a:off x="5230474" y="751183"/>
          <a:ext cx="1456001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2020</a:t>
          </a:r>
        </a:p>
      </dsp:txBody>
      <dsp:txXfrm>
        <a:off x="5405700" y="751183"/>
        <a:ext cx="1105550" cy="350451"/>
      </dsp:txXfrm>
    </dsp:sp>
    <dsp:sp modelId="{13B23CF7-E7A3-4EB3-BA69-3768EB0F439D}">
      <dsp:nvSpPr>
        <dsp:cNvPr id="0" name=""/>
        <dsp:cNvSpPr/>
      </dsp:nvSpPr>
      <dsp:spPr>
        <a:xfrm>
          <a:off x="6541202" y="751183"/>
          <a:ext cx="1456001" cy="350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2022</a:t>
          </a:r>
        </a:p>
      </dsp:txBody>
      <dsp:txXfrm>
        <a:off x="6716428" y="751183"/>
        <a:ext cx="1105550" cy="350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2AF4E983-6A83-44AD-ADCC-D5E6156852A1}" type="datetimeFigureOut">
              <a:rPr lang="en-US" altLang="en-US"/>
              <a:pPr>
                <a:defRPr/>
              </a:pPr>
              <a:t>8/23/2023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2A701C36-3ED8-4EED-B87C-77442885F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69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E90FB3BC-5098-4026-8D93-19C6EC9AB5BF}" type="datetimeFigureOut">
              <a:rPr lang="en-US" altLang="en-US"/>
              <a:pPr>
                <a:defRPr/>
              </a:pPr>
              <a:t>8/23/2023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5176B890-8CE0-450B-8AF2-EEBE27D71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47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82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66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28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5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0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8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2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3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20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65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64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6B890-8CE0-450B-8AF2-EEBE27D7194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03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1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4513"/>
            <a:ext cx="81549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anda-wordm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3452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32150"/>
            <a:ext cx="3827462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FS-NCR-400\Restricted\PC-PC\COMMS\E-COMMS\RESOURCE\STANDARDS\FIP\GRAPHICS\Infrastructure Signature\059-6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375"/>
            <a:ext cx="13065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CD65-63EF-46DE-BBF5-F97C75F71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8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774F-4179-42F7-AF48-A9D8F2CF1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34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C306-1C04-4DF3-90B1-3B38FD28E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BA2E34"/>
              </a:buClr>
              <a:defRPr sz="26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200"/>
            </a:lvl3pPr>
            <a:lvl4pPr>
              <a:buClr>
                <a:srgbClr val="BA2E34"/>
              </a:buClr>
              <a:defRPr sz="2000"/>
            </a:lvl4pPr>
            <a:lvl5pPr>
              <a:buClr>
                <a:srgbClr val="BA2E34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5689-28FD-4DFF-8B9B-5BB0764C9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51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BF8A-1866-448A-A4A1-C850E95E8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8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BA2E34"/>
              </a:buClr>
              <a:defRPr/>
            </a:lvl1pPr>
            <a:lvl2pPr>
              <a:buClr>
                <a:srgbClr val="BA2E34"/>
              </a:buClr>
              <a:defRPr/>
            </a:lvl2pPr>
            <a:lvl3pPr>
              <a:buClr>
                <a:srgbClr val="BA2E34"/>
              </a:buClr>
              <a:defRPr/>
            </a:lvl3pPr>
            <a:lvl4pPr>
              <a:buClr>
                <a:srgbClr val="BA2E34"/>
              </a:buClr>
              <a:defRPr/>
            </a:lvl4pPr>
            <a:lvl5pPr>
              <a:buClr>
                <a:srgbClr val="BA2E34"/>
              </a:buCl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4954-CF85-420F-97E2-31F021F99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6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2E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AD99-BA66-4F6A-AB7E-60899851B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96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17B4-8100-4E13-901B-DE5A2B24B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15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4" name="Picture 2" descr="S:\CMB_NEW\0400-Comms Svcs\480 - Publishing and Production\! IC brand TEMPLATES\FIPs\canada_2col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689225"/>
            <a:ext cx="48863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2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BA2E34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BA2E34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BA2E34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BA2E34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BA2E34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AD07-733B-4EA3-86B5-C3CE92A81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3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1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pic>
        <p:nvPicPr>
          <p:cNvPr id="5" name="Picture 9" descr="canda-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424363"/>
            <a:ext cx="73072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4513"/>
            <a:ext cx="81549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FS-NCR-400\Restricted\PC-PC\COMMS\E-COMMS\RESOURCE\STANDARDS\FIP\GRAPHICS\Infrastructure Signature\059-6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375"/>
            <a:ext cx="13065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6DC0-3485-4FE6-B7F8-236793ECA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14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BA2E34"/>
                </a:solidFill>
                <a:latin typeface="Century Gothic" pitchFamily="34" charset="0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7950-78FE-4A3E-A85C-17B89F291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0571-55F8-4281-A5D6-3CB139FD9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BA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7669-02B4-43EE-B96A-34E3C2B66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40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922838" y="1600200"/>
            <a:ext cx="3798887" cy="452596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865813"/>
            <a:ext cx="38274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6741-C51C-4BCB-ABEB-9108F3C72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9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649913"/>
            <a:ext cx="815498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12F9-AF10-4A8B-91AB-1312D188A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6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2F4A-021F-4598-A085-BA2BD8782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42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maple_leaf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7F7F7F"/>
                </a:solidFill>
                <a:latin typeface="Century Gothic" panose="020B0502020202020204" pitchFamily="34" charset="0"/>
                <a:cs typeface="ヒラギノ角ゴ Pro W3"/>
              </a:defRPr>
            </a:lvl1pPr>
          </a:lstStyle>
          <a:p>
            <a:pPr>
              <a:defRPr/>
            </a:pPr>
            <a:fld id="{E94627BA-4B92-42D1-B76D-40C024D6B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  <p:sldLayoutId id="2147484485" r:id="rId15"/>
    <p:sldLayoutId id="2147484486" r:id="rId16"/>
    <p:sldLayoutId id="2147484487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BA2E34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BA2E34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BA2E34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BA2E34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BA2E34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.jpe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22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melessnesslearninghub.ca/library/resources/reaching-home-coordinated-access-guide" TargetMode="External"/><Relationship Id="rId13" Type="http://schemas.openxmlformats.org/officeDocument/2006/relationships/hyperlink" Target="https://www.homelessnesslearninghub.ca/library/resources/hifis-implementation-guide" TargetMode="External"/><Relationship Id="rId3" Type="http://schemas.openxmlformats.org/officeDocument/2006/relationships/tags" Target="../tags/tag114.xml"/><Relationship Id="rId7" Type="http://schemas.openxmlformats.org/officeDocument/2006/relationships/image" Target="../media/image23.png"/><Relationship Id="rId12" Type="http://schemas.openxmlformats.org/officeDocument/2006/relationships/hyperlink" Target="mailto:support@hifis.ca" TargetMode="Externa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13.xml"/><Relationship Id="rId11" Type="http://schemas.openxmlformats.org/officeDocument/2006/relationships/hyperlink" Target="mailto:info@hifis.ca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demo.hifis.ca/" TargetMode="External"/><Relationship Id="rId4" Type="http://schemas.openxmlformats.org/officeDocument/2006/relationships/tags" Target="../tags/tag115.xml"/><Relationship Id="rId9" Type="http://schemas.openxmlformats.org/officeDocument/2006/relationships/hyperlink" Target="http://www.sisa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9.png"/><Relationship Id="rId4" Type="http://schemas.openxmlformats.org/officeDocument/2006/relationships/tags" Target="../tags/tag16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notesSlide" Target="../notesSlides/notesSlide4.xml"/><Relationship Id="rId39" Type="http://schemas.openxmlformats.org/officeDocument/2006/relationships/image" Target="../media/image14.png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34" Type="http://schemas.microsoft.com/office/2007/relationships/hdphoto" Target="../media/hdphoto1.wdp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.png"/><Relationship Id="rId38" Type="http://schemas.microsoft.com/office/2007/relationships/hdphoto" Target="../media/hdphoto3.wdp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diagramQuickStyle" Target="../diagrams/quickStyle1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image" Target="../media/image10.png"/><Relationship Id="rId37" Type="http://schemas.openxmlformats.org/officeDocument/2006/relationships/image" Target="../media/image13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diagramLayout" Target="../diagrams/layout1.xml"/><Relationship Id="rId36" Type="http://schemas.microsoft.com/office/2007/relationships/hdphoto" Target="../media/hdphoto2.wdp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microsoft.com/office/2007/relationships/diagramDrawing" Target="../diagrams/drawing1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diagramData" Target="../diagrams/data1.xml"/><Relationship Id="rId30" Type="http://schemas.openxmlformats.org/officeDocument/2006/relationships/diagramColors" Target="../diagrams/colors1.xml"/><Relationship Id="rId3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16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microsoft.com/office/2007/relationships/hdphoto" Target="../media/hdphoto4.wdp"/><Relationship Id="rId2" Type="http://schemas.openxmlformats.org/officeDocument/2006/relationships/tags" Target="../tags/tag44.xml"/><Relationship Id="rId16" Type="http://schemas.microsoft.com/office/2007/relationships/hdphoto" Target="../media/hdphoto6.wdp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5.png"/><Relationship Id="rId5" Type="http://schemas.openxmlformats.org/officeDocument/2006/relationships/tags" Target="../tags/tag47.xml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microsoft.com/office/2007/relationships/hdphoto" Target="../media/hdphoto7.wdp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9.png"/><Relationship Id="rId5" Type="http://schemas.openxmlformats.org/officeDocument/2006/relationships/tags" Target="../tags/tag55.xml"/><Relationship Id="rId10" Type="http://schemas.openxmlformats.org/officeDocument/2006/relationships/image" Target="../media/image18.png"/><Relationship Id="rId4" Type="http://schemas.openxmlformats.org/officeDocument/2006/relationships/tags" Target="../tags/tag54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hyperlink" Target="https://www.infrastructure.gc.ca/homelessness-sans-abri/hifis-sisa/dpa-etd-fra.html" TargetMode="External"/><Relationship Id="rId4" Type="http://schemas.openxmlformats.org/officeDocument/2006/relationships/tags" Target="../tags/tag6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image" Target="../media/image20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92150"/>
            <a:ext cx="80391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460375" y="3294063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1508" name="Title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68338" y="2855287"/>
            <a:ext cx="7112000" cy="1462713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endParaRPr lang="en-CA" altLang="en-US" sz="3200" dirty="0">
              <a:latin typeface="+mj-lt"/>
              <a:ea typeface="ヒラギノ角ゴ Pro W3"/>
            </a:endParaRPr>
          </a:p>
        </p:txBody>
      </p:sp>
      <p:sp>
        <p:nvSpPr>
          <p:cNvPr id="21509" name="Subtitle 6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68338" y="4575175"/>
            <a:ext cx="6900862" cy="765175"/>
          </a:xfrm>
        </p:spPr>
        <p:txBody>
          <a:bodyPr>
            <a:normAutofit/>
          </a:bodyPr>
          <a:lstStyle/>
          <a:p>
            <a:r>
              <a:rPr lang="en-CA" sz="2200" b="0" dirty="0">
                <a:latin typeface="+mn-lt"/>
              </a:rPr>
              <a:t>Le </a:t>
            </a:r>
            <a:r>
              <a:rPr lang="fr-FR" sz="2200" dirty="0">
                <a:effectLst/>
                <a:latin typeface="+mn-lt"/>
                <a:ea typeface="Calibri" panose="020F0502020204030204" pitchFamily="34" charset="0"/>
              </a:rPr>
              <a:t>Système d'information sur les personnes et les familles sans abri (SISA)</a:t>
            </a:r>
            <a:endParaRPr lang="en-CA" sz="2200" b="0" dirty="0">
              <a:latin typeface="+mn-lt"/>
            </a:endParaRPr>
          </a:p>
        </p:txBody>
      </p:sp>
      <p:sp>
        <p:nvSpPr>
          <p:cNvPr id="21510" name="Footer Placeholder 4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7350" y="6286500"/>
            <a:ext cx="7181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1"/>
          </a:p>
        </p:txBody>
      </p:sp>
      <p:pic>
        <p:nvPicPr>
          <p:cNvPr id="21511" name="Picture 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424363"/>
            <a:ext cx="69008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La protection et la sécurité des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données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– la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responsabilité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de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tous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CDDA392-ADEB-9346-B000-39F1D419320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59113" y="1217931"/>
            <a:ext cx="8025773" cy="5020308"/>
            <a:chOff x="598589" y="1314451"/>
            <a:chExt cx="8025773" cy="50203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151685-81B1-4024-B573-CDC09DDC1A3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52269" y="1314451"/>
              <a:ext cx="4573413" cy="274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CA" sz="1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BESOINS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F710F9-0739-401D-88EE-7344516CE0A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70961" y="1315902"/>
              <a:ext cx="2746355" cy="2725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CA" sz="1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SERVICES	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48F0DE-849E-450F-86BE-F60898A4F9A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58067" y="1657350"/>
              <a:ext cx="2343813" cy="250561"/>
            </a:xfrm>
            <a:prstGeom prst="rect">
              <a:avLst/>
            </a:prstGeom>
            <a:solidFill>
              <a:schemeClr val="accent3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CA" sz="1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GOUVERNANCE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6ECBC6-2F80-4B5F-B4D3-21810F54140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78892" y="1651610"/>
              <a:ext cx="2058636" cy="256302"/>
            </a:xfrm>
            <a:prstGeom prst="rect">
              <a:avLst/>
            </a:prstGeom>
            <a:solidFill>
              <a:schemeClr val="accent3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CA" sz="1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TI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2F8FC9-3030-42A9-AEBE-9F65D57866E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70961" y="1663092"/>
              <a:ext cx="2746355" cy="244819"/>
            </a:xfrm>
            <a:prstGeom prst="rect">
              <a:avLst/>
            </a:prstGeom>
            <a:solidFill>
              <a:schemeClr val="accent3"/>
            </a:solidFill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CA" sz="1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SISA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D0BB6B-B613-4E62-AB0A-101FE3D19FD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19554" y="1994292"/>
              <a:ext cx="400110" cy="2909935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>
                <a:defRPr/>
              </a:pPr>
              <a:r>
                <a:rPr lang="en-CA" sz="14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ACTIVITÉ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CDC676-F1E6-4DE3-A683-0135631D43B3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8589" y="5045708"/>
              <a:ext cx="400110" cy="126568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>
                <a:defRPr/>
              </a:pPr>
              <a:r>
                <a:rPr lang="en-CA" sz="14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RÉSULTATS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6A9954-866F-4E18-A8AE-F433D1B645C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52271" y="2009333"/>
              <a:ext cx="2349609" cy="2918262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Définit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les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rôles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et les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responsabilités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;</a:t>
              </a:r>
            </a:p>
            <a:p>
              <a:pPr>
                <a:defRPr/>
              </a:pPr>
              <a:endParaRPr lang="en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Définit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les droits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d’accès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utilisateurs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;</a:t>
              </a:r>
            </a:p>
            <a:p>
              <a:pPr>
                <a:defRPr/>
              </a:pPr>
              <a:endParaRPr lang="en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Élabore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et normalise les politiques et les procedures; </a:t>
              </a:r>
            </a:p>
            <a:p>
              <a:pPr>
                <a:defRPr/>
              </a:pPr>
              <a:endParaRPr lang="en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Élabore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les ententes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conevnues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(p. ex.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Formulaire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consentement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du client).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6A6627-2EEE-4F55-9F40-C2497AF013C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67046" y="1994292"/>
              <a:ext cx="2058636" cy="2955797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Serveur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sécurisé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Chiffrement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local;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Pare-feu;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Établissement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des droits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d’utilisateurs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Méthodes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 secours et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mesures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 protection;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Expertise technique sur place.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96D39B-3D45-4C51-B309-E1F899DE560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90848" y="1975532"/>
              <a:ext cx="2726468" cy="2974558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CA" sz="12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Droits d’accès configurables; 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fr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CA" sz="12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Registre des activités et journal d’audit;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fr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CA" sz="12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Centre de soutien intégré;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fr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CA" sz="12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Exportation de données chiffrées;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fr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CA" sz="12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Automatisation de configuration granulaire sur le plan du code source;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fr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CA" sz="12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Marge de </a:t>
              </a:r>
              <a:r>
                <a:rPr lang="fr-CA" sz="12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manoeuvre</a:t>
              </a:r>
              <a:r>
                <a:rPr lang="fr-CA" sz="12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quant aux droits d’utilisateur;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fr-CA" sz="500" dirty="0">
                <a:solidFill>
                  <a:srgbClr val="595959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CA" sz="12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Capacité de classer en regroupements.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A9688-3E25-4656-927B-053E4830EEB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58067" y="5045708"/>
              <a:ext cx="2349611" cy="1289049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Les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rôles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communautés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et les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besoins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en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matière de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données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et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d’établissement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des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priorités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sont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clariement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25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énoncés</a:t>
              </a:r>
              <a:r>
                <a:rPr lang="en-CA" sz="125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.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399FEB-B4AE-4A5B-B113-C7E81E9B4A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67046" y="5045709"/>
              <a:ext cx="2058636" cy="128904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Les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données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recueillies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sont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protégées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contre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la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perte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accidentelle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données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ou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les menaces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externes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.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8000DE-C4CE-42DD-B39E-7B4A3D343E5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78007" y="5045710"/>
              <a:ext cx="2746355" cy="128904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Paramètres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confidentialité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intégrés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et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configurables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qui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permettent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la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collecte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, le partage et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l’exportation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des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données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de façon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sécuritaire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 et  </a:t>
              </a:r>
              <a:r>
                <a:rPr lang="en-CA" sz="1300" dirty="0" err="1">
                  <a:solidFill>
                    <a:srgbClr val="595959"/>
                  </a:solidFill>
                  <a:latin typeface="Century Gothic" panose="020B0502020202020204" pitchFamily="34" charset="0"/>
                </a:rPr>
                <a:t>confidentielle</a:t>
              </a:r>
              <a:r>
                <a:rPr lang="en-CA" sz="1300" dirty="0">
                  <a:solidFill>
                    <a:srgbClr val="595959"/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03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Mise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en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oeuvre du SISA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9A910-1879-4A86-ACD2-63BACB3C17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4032" y="1220005"/>
            <a:ext cx="711925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Comment le SISA </a:t>
            </a:r>
            <a:r>
              <a:rPr lang="en-CA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</a:t>
            </a:r>
            <a:r>
              <a:rPr lang="en-CA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mis </a:t>
            </a:r>
            <a:r>
              <a:rPr lang="en-CA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</a:t>
            </a:r>
            <a:r>
              <a:rPr lang="en-CA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oeuvre </a:t>
            </a:r>
            <a:r>
              <a:rPr lang="en-CA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dans </a:t>
            </a:r>
            <a:r>
              <a:rPr lang="en-CA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votre</a:t>
            </a:r>
            <a:r>
              <a:rPr lang="en-CA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communauté</a:t>
            </a:r>
            <a:r>
              <a:rPr lang="en-CA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26967-88C5-475D-9108-E717AF1F120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4032" y="1589337"/>
            <a:ext cx="6005595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50" dirty="0">
                <a:solidFill>
                  <a:srgbClr val="595959"/>
                </a:solidFill>
                <a:latin typeface="Century Gothic" panose="020B0502020202020204" pitchFamily="34" charset="0"/>
              </a:rPr>
              <a:t>INFC développe le SISA à l’interne et attribue une licence à nos Entités communautaires en vue d’organiser, d’installer et de mettre en œuvre le SISA à l’échelle locale dans leur communauté (ou dans le cas de certaines juridictions — à l’échelle provinciale). </a:t>
            </a:r>
          </a:p>
          <a:p>
            <a:endParaRPr lang="fr-CA" sz="145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50" dirty="0">
                <a:solidFill>
                  <a:srgbClr val="595959"/>
                </a:solidFill>
                <a:latin typeface="Century Gothic" panose="020B0502020202020204" pitchFamily="34" charset="0"/>
              </a:rPr>
              <a:t>INFC assure l’entretien et la mise à jour du système au moyen d’une série de communiqués en matière de correction de bogues et d’amélioration des fonctionnalités sur les priorités essentielles — à la fois avec la communauté et INFC (comme les fonctionnalités de l’accès coordonné).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5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50" dirty="0">
                <a:solidFill>
                  <a:srgbClr val="595959"/>
                </a:solidFill>
                <a:latin typeface="Century Gothic" panose="020B0502020202020204" pitchFamily="34" charset="0"/>
              </a:rPr>
              <a:t>La communauté est responsable de la mise en œuvre et de la configuration du SISA en fonction des besoins de sa communauté — suite à des consultations. Par exemple : Quels fournisseurs de services ont besoin d’accès? Quels sont les rôles et les responsabilités des fournisseurs de services?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50" dirty="0">
                <a:solidFill>
                  <a:srgbClr val="595959"/>
                </a:solidFill>
                <a:latin typeface="Century Gothic" panose="020B0502020202020204" pitchFamily="34" charset="0"/>
              </a:rPr>
              <a:t>Ceci comprend : la planification, l’évaluation des besoins, la conception de ces besoins lors de leur intégration dans le SISA, la formation et la gestion du système.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3D018-365A-496A-B29E-7B116339569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96" y="1958669"/>
            <a:ext cx="2966604" cy="25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;p6">
            <a:extLst>
              <a:ext uri="{FF2B5EF4-FFF2-40B4-BE49-F238E27FC236}">
                <a16:creationId xmlns:a16="http://schemas.microsoft.com/office/drawing/2014/main" id="{04BD273D-C422-7575-CCBE-54A176F5841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r-CA" sz="2800" b="1">
                <a:solidFill>
                  <a:srgbClr val="BA2E34"/>
                </a:solidFill>
                <a:latin typeface="Century Gothic" pitchFamily="34" charset="0"/>
                <a:ea typeface="ヒラギノ角ゴ Pro W3" pitchFamily="126" charset="-128"/>
              </a:rPr>
              <a:t>Comment prioriser la mise en oeuvre du SISA?</a:t>
            </a:r>
            <a:endParaRPr lang="fr-CA" sz="2800" b="0" i="0">
              <a:solidFill>
                <a:srgbClr val="BA2E34"/>
              </a:solidFill>
              <a:latin typeface="Century Gothic" pitchFamily="34" charset="0"/>
              <a:ea typeface="ヒラギノ角ゴ Pro W3" pitchFamily="126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809752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200" dirty="0" err="1"/>
              <a:t>Plusieurs</a:t>
            </a:r>
            <a:r>
              <a:rPr lang="en-CA" sz="2200" dirty="0"/>
              <a:t> </a:t>
            </a:r>
            <a:r>
              <a:rPr lang="en-CA" sz="2200" dirty="0" err="1"/>
              <a:t>requêtes</a:t>
            </a:r>
            <a:r>
              <a:rPr lang="en-CA" sz="2200" dirty="0"/>
              <a:t> </a:t>
            </a:r>
            <a:r>
              <a:rPr lang="en-CA" sz="2200" dirty="0" err="1"/>
              <a:t>en</a:t>
            </a:r>
            <a:r>
              <a:rPr lang="en-CA" sz="2200" dirty="0"/>
              <a:t> matière </a:t>
            </a:r>
            <a:r>
              <a:rPr lang="en-CA" sz="2200" dirty="0" err="1"/>
              <a:t>d’améliorations</a:t>
            </a:r>
            <a:r>
              <a:rPr lang="en-CA" sz="2200" dirty="0"/>
              <a:t>.</a:t>
            </a:r>
          </a:p>
          <a:p>
            <a:pPr>
              <a:lnSpc>
                <a:spcPct val="90000"/>
              </a:lnSpc>
            </a:pPr>
            <a:endParaRPr lang="en-CA" sz="2200" dirty="0"/>
          </a:p>
          <a:p>
            <a:pPr>
              <a:lnSpc>
                <a:spcPct val="90000"/>
              </a:lnSpc>
            </a:pPr>
            <a:r>
              <a:rPr lang="en-CA" sz="2200" dirty="0"/>
              <a:t>Trois </a:t>
            </a:r>
            <a:r>
              <a:rPr lang="en-CA" sz="2200" dirty="0" err="1"/>
              <a:t>grandes</a:t>
            </a:r>
            <a:r>
              <a:rPr lang="en-CA" sz="2200" dirty="0"/>
              <a:t> </a:t>
            </a:r>
            <a:r>
              <a:rPr lang="en-CA" sz="2200" dirty="0" err="1"/>
              <a:t>catégories</a:t>
            </a:r>
            <a:r>
              <a:rPr lang="en-CA" sz="2200" dirty="0"/>
              <a:t>:</a:t>
            </a:r>
          </a:p>
          <a:p>
            <a:pPr marL="914400" lvl="1" indent="-514350">
              <a:lnSpc>
                <a:spcPct val="90000"/>
              </a:lnSpc>
            </a:pPr>
            <a:r>
              <a:rPr lang="en-CA" sz="2200" dirty="0" err="1"/>
              <a:t>Collecte</a:t>
            </a:r>
            <a:r>
              <a:rPr lang="en-CA" sz="2200" dirty="0"/>
              <a:t> de </a:t>
            </a:r>
            <a:r>
              <a:rPr lang="en-CA" sz="2200" dirty="0" err="1"/>
              <a:t>données</a:t>
            </a:r>
            <a:r>
              <a:rPr lang="en-CA" sz="2200" dirty="0"/>
              <a:t> (entrée des </a:t>
            </a:r>
            <a:r>
              <a:rPr lang="en-CA" sz="2200" dirty="0" err="1"/>
              <a:t>données</a:t>
            </a:r>
            <a:r>
              <a:rPr lang="en-CA" sz="2200" dirty="0"/>
              <a:t>)</a:t>
            </a:r>
          </a:p>
          <a:p>
            <a:pPr marL="914400" lvl="1" indent="-514350">
              <a:lnSpc>
                <a:spcPct val="90000"/>
              </a:lnSpc>
            </a:pPr>
            <a:r>
              <a:rPr lang="en-CA" sz="2200" dirty="0"/>
              <a:t>Communication de </a:t>
            </a:r>
            <a:r>
              <a:rPr lang="en-CA" sz="2200" dirty="0" err="1"/>
              <a:t>données</a:t>
            </a:r>
            <a:r>
              <a:rPr lang="en-CA" sz="2200" dirty="0"/>
              <a:t> (sortie des </a:t>
            </a:r>
            <a:r>
              <a:rPr lang="en-CA" sz="2200" dirty="0" err="1"/>
              <a:t>données</a:t>
            </a:r>
            <a:r>
              <a:rPr lang="en-CA" sz="2200" dirty="0"/>
              <a:t>)</a:t>
            </a:r>
          </a:p>
          <a:p>
            <a:pPr marL="914400" lvl="1" indent="-514350">
              <a:lnSpc>
                <a:spcPct val="90000"/>
              </a:lnSpc>
            </a:pPr>
            <a:r>
              <a:rPr lang="en-CA" sz="2200" dirty="0"/>
              <a:t>Application (</a:t>
            </a:r>
            <a:r>
              <a:rPr lang="en-CA" sz="2200" dirty="0" err="1"/>
              <a:t>logiciel</a:t>
            </a:r>
            <a:r>
              <a:rPr lang="en-CA" sz="2200" dirty="0"/>
              <a:t> du SISA)</a:t>
            </a:r>
          </a:p>
        </p:txBody>
      </p:sp>
      <p:sp>
        <p:nvSpPr>
          <p:cNvPr id="1031" name="Slide Number Placeholder 4">
            <a:extLst>
              <a:ext uri="{FF2B5EF4-FFF2-40B4-BE49-F238E27FC236}">
                <a16:creationId xmlns:a16="http://schemas.microsoft.com/office/drawing/2014/main" id="{93F1EB63-627F-F882-01AB-4D9D572890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E1520571-55F8-4281-A5D6-3CB139FD93F3}" type="slidenum">
              <a:rPr lang="en-US" altLang="en-US"/>
              <a:pPr>
                <a:spcAft>
                  <a:spcPts val="600"/>
                </a:spcAft>
                <a:defRPr/>
              </a:pPr>
              <a:t>12</a:t>
            </a:fld>
            <a:endParaRPr lang="en-US" altLang="en-US"/>
          </a:p>
        </p:txBody>
      </p:sp>
      <p:pic>
        <p:nvPicPr>
          <p:cNvPr id="1028" name="Picture 4" descr="Ampoule PNG pour téléchargement gratuit">
            <a:extLst>
              <a:ext uri="{FF2B5EF4-FFF2-40B4-BE49-F238E27FC236}">
                <a16:creationId xmlns:a16="http://schemas.microsoft.com/office/drawing/2014/main" id="{E3020C58-0D75-75A0-C2A1-6336ED2F261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21" y="3327083"/>
            <a:ext cx="3256279" cy="32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6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D24964A-2AF4-432F-86AD-BEEFB31A46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1640" y="5600900"/>
            <a:ext cx="2882681" cy="677071"/>
          </a:xfrm>
          <a:prstGeom prst="rect">
            <a:avLst/>
          </a:prstGeom>
          <a:noFill/>
        </p:spPr>
      </p:pic>
      <p:sp>
        <p:nvSpPr>
          <p:cNvPr id="26626" name="Title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 dirty="0">
                <a:solidFill>
                  <a:schemeClr val="accent1"/>
                </a:solidFill>
                <a:cs typeface="Calibri" panose="020F0502020204030204" pitchFamily="34" charset="0"/>
              </a:rPr>
              <a:t>MERCI!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Ressources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supplémentaires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8DF85A1-174F-4670-8C9A-C8CC9C71C6B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0646" y="1080109"/>
            <a:ext cx="8390221" cy="5197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Guide sur </a:t>
            </a: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l’accès</a:t>
            </a: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coordonné</a:t>
            </a:r>
            <a:endParaRPr lang="en-CA" sz="1200" b="1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de plus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amples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renseignements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sur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l’accès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coordonné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veuillez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consulter: </a:t>
            </a:r>
            <a:r>
              <a:rPr lang="en-CA" sz="1200" dirty="0">
                <a:solidFill>
                  <a:srgbClr val="76B53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https://www.homelessnesslearninghub.ca/library/resources/reaching-home-coordinated-access-guide</a:t>
            </a:r>
            <a:endParaRPr lang="en-CA" sz="1200" dirty="0">
              <a:solidFill>
                <a:srgbClr val="76B53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sz="800" b="1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Site Web du SISA</a:t>
            </a: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de plus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amples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renseignements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sur le SISA,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veuillez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consulter: </a:t>
            </a:r>
            <a:r>
              <a:rPr lang="en-CA" sz="1200" dirty="0">
                <a:solidFill>
                  <a:srgbClr val="6B9F25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http://www.sisa.ca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lvl="2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Site de </a:t>
            </a: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démonstration</a:t>
            </a: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SISA</a:t>
            </a:r>
            <a:endParaRPr lang="en-CA" altLang="en-US" sz="1200" b="1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85800" lvl="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avoir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une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méthode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pratique avec le SISA,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veuillez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consulter: </a:t>
            </a:r>
            <a:r>
              <a:rPr lang="en-CA" altLang="en-US" sz="1200" dirty="0">
                <a:solidFill>
                  <a:srgbClr val="6B9F25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https://demo.hifis.ca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lvl="2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altLang="en-US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altLang="en-US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Reaching Home Newsletter</a:t>
            </a:r>
            <a:endParaRPr lang="en-CA" altLang="en-US" sz="12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obtenir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les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dernières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nouvelles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mises à jour sur le programme de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Vers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un chez-soi,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veuillez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vous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inscrire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à la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liste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diffusion à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l’adresse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suivante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11"/>
              </a:rPr>
              <a:t>info@sisa.ca</a:t>
            </a:r>
            <a:r>
              <a:rPr lang="en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lvl="2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altLang="en-US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Infolettre</a:t>
            </a: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SISA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obtenir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les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dernières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nouvelles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mises à jour du SISA,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veuillez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vous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inscrire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à la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liste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diffusion à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l’addresses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suivante</a:t>
            </a:r>
            <a:r>
              <a:rPr lang="en-CA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n-CA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support@sisa.ca</a:t>
            </a:r>
            <a:r>
              <a:rPr lang="en-CA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marL="400050" lvl="2" indent="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CA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Plateforme</a:t>
            </a: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d’apprentissage</a:t>
            </a: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sur </a:t>
            </a: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l’itinérance</a:t>
            </a: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trousse</a:t>
            </a: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2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d’outils</a:t>
            </a:r>
            <a:r>
              <a:rPr lang="en-CA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SISA)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accéder à une vaste gamme de documents d’appui gratuits sur l’accès coordonné, le SISA et Vers un chez-soi, veuillez consulter: </a:t>
            </a: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https://www.homelessnesslearninghub.ca/library/resources/hifis-implementation-guide</a:t>
            </a: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CA" altLang="en-US" sz="8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q"/>
            </a:pPr>
            <a:r>
              <a:rPr lang="en-CA" altLang="en-US" sz="12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Centre de service à la clientèle du SISA</a:t>
            </a:r>
          </a:p>
          <a:p>
            <a:pPr marL="719138" lvl="2" indent="-271463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CA" altLang="en-US" sz="12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Pour toutes les demandes de renseignements concernant le SISA, veuillez contacter </a:t>
            </a: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support@hifis.ca</a:t>
            </a: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altLang="en-US" sz="1200" dirty="0" err="1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CA" altLang="en-US" sz="1200" dirty="0">
                <a:solidFill>
                  <a:srgbClr val="76B53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1-866-324-2375.</a:t>
            </a:r>
          </a:p>
          <a:p>
            <a:pPr marL="857250" lvl="2" indent="-4572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CA" altLang="en-US" sz="1000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7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12456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b="1" dirty="0">
                <a:solidFill>
                  <a:schemeClr val="accent1"/>
                </a:solidFill>
                <a:cs typeface="Calibri" panose="020F0502020204030204" pitchFamily="34" charset="0"/>
              </a:rPr>
              <a:t>ANNEXE 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000" dirty="0">
                <a:solidFill>
                  <a:schemeClr val="accent2"/>
                </a:solidFill>
                <a:cs typeface="Calibri" panose="020F0502020204030204" pitchFamily="34" charset="0"/>
              </a:rPr>
              <a:t>Les 30 champs </a:t>
            </a:r>
            <a:r>
              <a:rPr lang="en-CA" sz="2000" dirty="0" err="1">
                <a:solidFill>
                  <a:schemeClr val="accent2"/>
                </a:solidFill>
                <a:cs typeface="Calibri" panose="020F0502020204030204" pitchFamily="34" charset="0"/>
              </a:rPr>
              <a:t>d’exportation</a:t>
            </a:r>
            <a:r>
              <a:rPr lang="en-CA" sz="2000" dirty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r>
              <a:rPr lang="en-CA" sz="2000" dirty="0" err="1">
                <a:solidFill>
                  <a:schemeClr val="accent2"/>
                </a:solidFill>
                <a:cs typeface="Calibri" panose="020F0502020204030204" pitchFamily="34" charset="0"/>
              </a:rPr>
              <a:t>indirectement</a:t>
            </a:r>
            <a:r>
              <a:rPr lang="en-CA" sz="2000" dirty="0">
                <a:solidFill>
                  <a:schemeClr val="accent2"/>
                </a:solidFill>
                <a:cs typeface="Calibri" panose="020F0502020204030204" pitchFamily="34" charset="0"/>
              </a:rPr>
              <a:t> non </a:t>
            </a:r>
            <a:r>
              <a:rPr lang="en-CA" sz="2000" dirty="0" err="1">
                <a:solidFill>
                  <a:schemeClr val="accent2"/>
                </a:solidFill>
                <a:cs typeface="Calibri" panose="020F0502020204030204" pitchFamily="34" charset="0"/>
              </a:rPr>
              <a:t>identifiables</a:t>
            </a:r>
            <a:r>
              <a:rPr lang="en-CA" sz="2000" dirty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r>
              <a:rPr lang="en-CA" sz="2000" dirty="0" err="1">
                <a:solidFill>
                  <a:schemeClr val="accent2"/>
                </a:solidFill>
                <a:cs typeface="Calibri" panose="020F0502020204030204" pitchFamily="34" charset="0"/>
              </a:rPr>
              <a:t>recueillis</a:t>
            </a:r>
            <a:r>
              <a:rPr lang="en-CA" sz="2000" dirty="0">
                <a:solidFill>
                  <a:schemeClr val="accent2"/>
                </a:solidFill>
                <a:cs typeface="Calibri" panose="020F0502020204030204" pitchFamily="34" charset="0"/>
              </a:rPr>
              <a:t> par INFC</a:t>
            </a:r>
            <a:endParaRPr lang="en-CA" altLang="en-US" sz="20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440FFF-5EDA-496A-AF5B-E5F01C4FEDB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30945193"/>
              </p:ext>
            </p:extLst>
          </p:nvPr>
        </p:nvGraphicFramePr>
        <p:xfrm>
          <a:off x="807522" y="1285691"/>
          <a:ext cx="7528956" cy="4865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478">
                  <a:extLst>
                    <a:ext uri="{9D8B030D-6E8A-4147-A177-3AD203B41FA5}">
                      <a16:colId xmlns:a16="http://schemas.microsoft.com/office/drawing/2014/main" val="3559912819"/>
                    </a:ext>
                  </a:extLst>
                </a:gridCol>
                <a:gridCol w="3764478">
                  <a:extLst>
                    <a:ext uri="{9D8B030D-6E8A-4147-A177-3AD203B41FA5}">
                      <a16:colId xmlns:a16="http://schemas.microsoft.com/office/drawing/2014/main" val="950330095"/>
                    </a:ext>
                  </a:extLst>
                </a:gridCol>
              </a:tblGrid>
              <a:tr h="486507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Information sur le refuge</a:t>
                      </a:r>
                    </a:p>
                    <a:p>
                      <a:pPr marL="0" indent="0">
                        <a:buNone/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L’ID du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fournisseur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refuge*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 du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fournisseur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refuge*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Type de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fournisseur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services*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lits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Types de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lits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Communauté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</a:p>
                    <a:p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Renseignements</a:t>
                      </a:r>
                      <a:r>
                        <a:rPr kumimoji="0" lang="en-C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sur le client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Liste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d’identificateurs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uniques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Sexe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Date de naissance*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Statut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familial*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 du chef de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famille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Statut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citoyenneté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d’immigration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Statut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autochtone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Statut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d’acien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combattant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Événements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la vie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Facteurs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contributifs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Facteurs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contributifs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(date de début)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Facteurs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contributifs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(date de fin)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Situation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d’emploi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Renseignements</a:t>
                      </a:r>
                      <a:r>
                        <a:rPr lang="en-CA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sur le client (suite)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Pays de naissance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Éducation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Revenu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financier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Revenu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financier (date de début)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Revenu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financier (date de fin)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Problèmes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santé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Type de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logement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Type de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logement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(date de début)</a:t>
                      </a:r>
                      <a:b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Type de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logement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(date de fin)</a:t>
                      </a:r>
                    </a:p>
                    <a:p>
                      <a:endParaRPr lang="en-CA" sz="12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Historique</a:t>
                      </a:r>
                      <a:r>
                        <a:rPr kumimoji="0" lang="en-C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CA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logement</a:t>
                      </a:r>
                      <a:endParaRPr kumimoji="0" lang="en-C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Raison du service*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Raison du congé*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Date de début*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Date du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départ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Information sur les </a:t>
                      </a:r>
                      <a:r>
                        <a:rPr kumimoji="0" lang="en-CA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refus</a:t>
                      </a:r>
                      <a:endParaRPr kumimoji="0" lang="en-C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Raison du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refus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Date et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heure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du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refus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Sexe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anonyme*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Catégorie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d’âge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inconnue*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Statut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autochtone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inconnu (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présumé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Statut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d’invalidité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anonyme (</a:t>
                      </a:r>
                      <a:r>
                        <a:rPr kumimoji="0" lang="en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observé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3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49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456" y="272440"/>
            <a:ext cx="9067088" cy="517587"/>
          </a:xfrm>
        </p:spPr>
        <p:txBody>
          <a:bodyPr>
            <a:noAutofit/>
          </a:bodyPr>
          <a:lstStyle/>
          <a:p>
            <a:pPr algn="ctr"/>
            <a:r>
              <a:rPr lang="fr-FR" sz="22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endParaRPr lang="en-CA" altLang="en-US" sz="2200" b="1" dirty="0">
              <a:solidFill>
                <a:schemeClr val="accent1"/>
              </a:solidFill>
              <a:ea typeface="ヒラギノ角ゴ Pro W3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63686"/>
            <a:ext cx="8229600" cy="39602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sz="800" b="1" kern="0" dirty="0">
              <a:solidFill>
                <a:srgbClr val="7B230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Le SISA et </a:t>
            </a:r>
            <a:r>
              <a:rPr lang="en-CA" sz="2000" dirty="0" err="1"/>
              <a:t>l’accès</a:t>
            </a:r>
            <a:r>
              <a:rPr lang="en-CA" sz="2000" dirty="0"/>
              <a:t> </a:t>
            </a:r>
            <a:r>
              <a:rPr lang="en-CA" sz="2000" dirty="0" err="1"/>
              <a:t>coordonné</a:t>
            </a:r>
            <a:r>
              <a:rPr lang="en-CA" sz="20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err="1"/>
              <a:t>L’évolution</a:t>
            </a:r>
            <a:r>
              <a:rPr lang="en-CA" sz="2000" dirty="0"/>
              <a:t> du SISA;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Les </a:t>
            </a:r>
            <a:r>
              <a:rPr lang="en-CA" sz="2000" dirty="0" err="1"/>
              <a:t>avantages</a:t>
            </a:r>
            <a:r>
              <a:rPr lang="en-CA" sz="2000" dirty="0"/>
              <a:t> du SISA;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err="1"/>
              <a:t>Quelques</a:t>
            </a:r>
            <a:r>
              <a:rPr lang="en-CA" sz="2000" dirty="0"/>
              <a:t> </a:t>
            </a:r>
            <a:r>
              <a:rPr lang="en-CA" sz="2000" dirty="0" err="1"/>
              <a:t>caractéristiques</a:t>
            </a:r>
            <a:r>
              <a:rPr lang="en-CA" sz="2000" dirty="0"/>
              <a:t> </a:t>
            </a:r>
            <a:r>
              <a:rPr lang="en-CA" sz="2000" dirty="0" err="1"/>
              <a:t>principales</a:t>
            </a:r>
            <a:r>
              <a:rPr lang="en-CA" sz="2000" dirty="0"/>
              <a:t> du SISA;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La </a:t>
            </a:r>
            <a:r>
              <a:rPr lang="en-CA" sz="2000" dirty="0" err="1"/>
              <a:t>collecte</a:t>
            </a:r>
            <a:r>
              <a:rPr lang="en-CA" sz="2000" dirty="0"/>
              <a:t> de </a:t>
            </a:r>
            <a:r>
              <a:rPr lang="en-CA" sz="2000" dirty="0" err="1"/>
              <a:t>données</a:t>
            </a:r>
            <a:r>
              <a:rPr lang="en-CA" sz="20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Le partage et </a:t>
            </a:r>
            <a:r>
              <a:rPr lang="en-CA" sz="2000" dirty="0" err="1"/>
              <a:t>l’utilisation</a:t>
            </a:r>
            <a:r>
              <a:rPr lang="en-CA" sz="2000" dirty="0"/>
              <a:t> des </a:t>
            </a:r>
            <a:r>
              <a:rPr lang="en-CA" sz="2000" dirty="0" err="1"/>
              <a:t>données</a:t>
            </a:r>
            <a:r>
              <a:rPr lang="en-CA" sz="20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La protection et la sécurité des </a:t>
            </a:r>
            <a:r>
              <a:rPr lang="en-CA" sz="2000" dirty="0" err="1"/>
              <a:t>données</a:t>
            </a:r>
            <a:r>
              <a:rPr lang="en-CA" sz="2000" dirty="0"/>
              <a:t>.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fld id="{FC678422-F3E1-447E-AB7F-AF83939F7776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ED8C6-4236-4F11-9744-40DBB17CEB9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6018" y="4443813"/>
            <a:ext cx="7791877" cy="1660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33ACC-0079-4BEE-AED5-C70FF5FED7F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92609" y="697150"/>
            <a:ext cx="1358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Apperçu</a:t>
            </a:r>
            <a:endParaRPr lang="en-CA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469996C-3F61-4A36-8DBF-D6B1579C78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/>
          <a:srcRect l="-20140" r="-34650"/>
          <a:stretch/>
        </p:blipFill>
        <p:spPr>
          <a:xfrm>
            <a:off x="6704931" y="1243923"/>
            <a:ext cx="2654580" cy="1431391"/>
          </a:xfrm>
          <a:prstGeom prst="rect">
            <a:avLst/>
          </a:prstGeom>
        </p:spPr>
      </p:pic>
      <p:sp>
        <p:nvSpPr>
          <p:cNvPr id="25602" name="Title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46347" y="65650"/>
            <a:ext cx="9436693" cy="796797"/>
          </a:xfrm>
        </p:spPr>
        <p:txBody>
          <a:bodyPr>
            <a:normAutofit/>
          </a:bodyPr>
          <a:lstStyle/>
          <a:p>
            <a:pPr algn="ctr"/>
            <a:r>
              <a:rPr lang="fr-FR" sz="22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36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000" dirty="0">
                <a:solidFill>
                  <a:schemeClr val="accent2"/>
                </a:solidFill>
                <a:cs typeface="Calibri" panose="020F0502020204030204" pitchFamily="34" charset="0"/>
              </a:rPr>
              <a:t>Le SISA et </a:t>
            </a:r>
            <a:r>
              <a:rPr lang="en-CA" sz="2000" dirty="0" err="1">
                <a:solidFill>
                  <a:schemeClr val="accent2"/>
                </a:solidFill>
                <a:cs typeface="Calibri" panose="020F0502020204030204" pitchFamily="34" charset="0"/>
              </a:rPr>
              <a:t>l’accès</a:t>
            </a:r>
            <a:r>
              <a:rPr lang="en-CA" sz="2000" dirty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r>
              <a:rPr lang="en-CA" sz="2000" dirty="0" err="1">
                <a:solidFill>
                  <a:schemeClr val="accent2"/>
                </a:solidFill>
                <a:cs typeface="Calibri" panose="020F0502020204030204" pitchFamily="34" charset="0"/>
              </a:rPr>
              <a:t>coordonné</a:t>
            </a:r>
            <a:endParaRPr lang="en-CA" sz="2000" b="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3106093"/>
            <a:ext cx="8229600" cy="3535508"/>
          </a:xfrm>
        </p:spPr>
        <p:txBody>
          <a:bodyPr/>
          <a:lstStyle/>
          <a:p>
            <a:pPr marL="0" indent="0">
              <a:buNone/>
            </a:pPr>
            <a:r>
              <a:rPr lang="fr-CA" sz="1800" b="1" kern="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quoi est-ce que le SISA est essentiel pour l’accès coordonné?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500" dirty="0"/>
              <a:t>Soutien à la collecte de données complètes et </a:t>
            </a:r>
            <a:r>
              <a:rPr lang="fr-CA" sz="1500" b="1" dirty="0"/>
              <a:t>en temps réel </a:t>
            </a:r>
            <a:r>
              <a:rPr lang="fr-CA" sz="1500" dirty="0"/>
              <a:t>sur l’itinérance qui peuvent être partagées au moyen d’une base de données centralisées, ce qui permet de </a:t>
            </a:r>
            <a:r>
              <a:rPr lang="fr-CA" sz="1500" b="1" dirty="0"/>
              <a:t>trier</a:t>
            </a:r>
            <a:r>
              <a:rPr lang="fr-CA" sz="1500" dirty="0"/>
              <a:t> les clients de façon appropriée et, lorsque des postes deviennent vacants, d’établir l’ordre de </a:t>
            </a:r>
            <a:r>
              <a:rPr lang="fr-CA" sz="1500" b="1" dirty="0"/>
              <a:t>priorité des ressources</a:t>
            </a:r>
            <a:r>
              <a:rPr lang="fr-CA" sz="1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500" dirty="0"/>
              <a:t>Réduit le fardeau administratif. Les fournisseurs de services peuvent démarrer, mettre à jour et partager les plans de services lorsqu’ils travaillent avec les mêmes clients. Les rapports peuvent alors être personnalisés en vue de répondre à divers besoins. Cela contribue à créer une expérience de service </a:t>
            </a:r>
            <a:r>
              <a:rPr lang="fr-CA" sz="1500" b="1" dirty="0"/>
              <a:t>unifiée</a:t>
            </a:r>
            <a:r>
              <a:rPr lang="fr-CA" sz="1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500" dirty="0"/>
              <a:t>Génère des données pour atteindre les résultats fondamentaux de Vers un chez-soi : l’itinérance, la prévention des expulsions, l’itinérance chez les Autochtones, l’itinérance chronique, y compris l’évaluation des entrées et des sorties en itinérance des clients.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3C677-2718-4CCD-A5D7-9BFD36D20D3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409ED-2327-404B-93F1-F16D180D921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4931" y="1085865"/>
            <a:ext cx="2390962" cy="1805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9B93-0CD3-4181-8146-AA6F81434AC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200" y="862447"/>
            <a:ext cx="6514644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Font typeface="Arial"/>
              <a:buNone/>
              <a:defRPr/>
            </a:pPr>
            <a:r>
              <a:rPr lang="fr-CA" b="1" kern="0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Qu’est-ce que le SISA?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SISA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un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système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exhaustif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collecte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données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et de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gestion de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cas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ligne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qui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conçu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pour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appuyer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activités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opérationnelles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quotidiennes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fournisseurs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services et de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accès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coordonné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 SISA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donne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plus de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moyens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d’action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aux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fournisseurs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services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d’une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même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communauté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pour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recueillir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gérer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et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partager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données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sur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leurs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clients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temps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réel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fr-CA" sz="1500" dirty="0">
              <a:solidFill>
                <a:srgbClr val="59595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CA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4A08795-AE09-483F-8EF1-B22A3E00FE76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2036259"/>
              </p:ext>
            </p:extLst>
          </p:nvPr>
        </p:nvGraphicFramePr>
        <p:xfrm>
          <a:off x="576470" y="2104855"/>
          <a:ext cx="7997840" cy="171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EB2EF40-0374-4B8E-8B16-AE0E9E6496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5098" y="1642758"/>
            <a:ext cx="756467" cy="756467"/>
          </a:xfrm>
          <a:prstGeom prst="rect">
            <a:avLst/>
          </a:prstGeom>
        </p:spPr>
      </p:pic>
      <p:sp>
        <p:nvSpPr>
          <p:cNvPr id="26626" name="Title 1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193676"/>
            <a:ext cx="9144000" cy="85788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b="0" dirty="0" err="1">
                <a:solidFill>
                  <a:schemeClr val="accent2"/>
                </a:solidFill>
                <a:cs typeface="Calibri" panose="020F0502020204030204" pitchFamily="34" charset="0"/>
              </a:rPr>
              <a:t>L’évolution</a:t>
            </a:r>
            <a:r>
              <a:rPr lang="en-CA" sz="2200" b="0" dirty="0">
                <a:solidFill>
                  <a:schemeClr val="accent2"/>
                </a:solidFill>
                <a:cs typeface="Calibri" panose="020F0502020204030204" pitchFamily="34" charset="0"/>
              </a:rPr>
              <a:t> du SISA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F7F57-3861-4090-9969-15DA5CC2144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256" y="1642758"/>
            <a:ext cx="756467" cy="756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A640D-DA8C-4FA6-9242-92768432D0C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2223" y="1641159"/>
            <a:ext cx="756467" cy="756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8530B-2AAF-49B3-BA21-B9A761DF2F9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>
                        <a14:backgroundMark x1="23077" y1="78947" x2="23077" y2="78947"/>
                        <a14:backgroundMark x1="78846" y1="74737" x2="78846" y2="74737"/>
                        <a14:backgroundMark x1="26923" y1="20000" x2="26923" y2="20000"/>
                        <a14:backgroundMark x1="77885" y1="21053" x2="77885" y2="21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893" y="1641538"/>
            <a:ext cx="246831" cy="225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A2F28-9A7C-4DD5-8B6E-1198A04DC4A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4872" l="1778" r="98667">
                        <a14:foregroundMark x1="18667" y1="41026" x2="18667" y2="41026"/>
                        <a14:foregroundMark x1="78667" y1="32051" x2="78667" y2="32051"/>
                        <a14:foregroundMark x1="21778" y1="60897" x2="21778" y2="60897"/>
                        <a14:foregroundMark x1="27556" y1="65385" x2="27556" y2="65385"/>
                        <a14:foregroundMark x1="36889" y1="67308" x2="36889" y2="67308"/>
                        <a14:foregroundMark x1="45778" y1="75000" x2="45778" y2="75000"/>
                        <a14:foregroundMark x1="52000" y1="80128" x2="52000" y2="80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5789" y="1803693"/>
            <a:ext cx="455087" cy="301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6DAD5A-5810-4E73-9B0A-8DF58F92CF4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091" y="1660802"/>
            <a:ext cx="813169" cy="778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364A7-B166-4C50-A631-AAF515FFD66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7385" y="1684959"/>
            <a:ext cx="802153" cy="7353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F973A-9A9E-44DC-ACAF-0330A9522AF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3565" y="1684959"/>
            <a:ext cx="802153" cy="7353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7481F-ABE4-498B-A4EA-861DE76009F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>
                        <a14:backgroundMark x1="23077" y1="78947" x2="23077" y2="78947"/>
                        <a14:backgroundMark x1="78846" y1="74737" x2="78846" y2="74737"/>
                        <a14:backgroundMark x1="26923" y1="20000" x2="26923" y2="20000"/>
                        <a14:backgroundMark x1="77885" y1="21053" x2="77885" y2="21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8887" y="1660802"/>
            <a:ext cx="246831" cy="2254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A47BFC-A9AE-440F-A632-EF6A20669B6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08946" y="2390090"/>
            <a:ext cx="70403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SISA 1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A9318F-ADE8-4D10-B99D-1089B59DDE9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169968" y="2399712"/>
            <a:ext cx="70403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SISA 2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88176-F37E-4648-BD64-0E15EB18183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506855" y="2410845"/>
            <a:ext cx="70403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SISA 3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AA56B8-67F4-4A1D-A0C1-0738F1AD87C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818517" y="2420266"/>
            <a:ext cx="70403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SISA 4</a:t>
            </a:r>
            <a:endParaRPr lang="en-CA" sz="14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C445A9-73C0-402D-B5BB-FDD3ED4A751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816373" y="2433558"/>
            <a:ext cx="124745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2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Mises au point</a:t>
            </a:r>
            <a:endParaRPr lang="en-CA" sz="1200" b="1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94A73-2E04-4270-B239-A3FD8F34A5B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220238" y="2430098"/>
            <a:ext cx="1204176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CA" sz="12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Améliorations</a:t>
            </a:r>
            <a:endParaRPr lang="en-CA" sz="1200" b="1" dirty="0">
              <a:latin typeface="Century Gothic" panose="020B0502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C1469CB-4BB6-42DC-80C4-30DA33632569}"/>
              </a:ext>
            </a:extLst>
          </p:cNvPr>
          <p:cNvSpPr>
            <a:spLocks noGrp="1"/>
          </p:cNvSpPr>
          <p:nvPr>
            <p:ph idx="1"/>
            <p:custDataLst>
              <p:tags r:id="rId19"/>
            </p:custDataLst>
          </p:nvPr>
        </p:nvSpPr>
        <p:spPr>
          <a:xfrm>
            <a:off x="551883" y="3287463"/>
            <a:ext cx="1394081" cy="1927779"/>
          </a:xfrm>
          <a:ln w="28575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300" dirty="0"/>
              <a:t>Application </a:t>
            </a:r>
            <a:r>
              <a:rPr lang="en-CA" sz="1300" dirty="0" err="1"/>
              <a:t>bureautique</a:t>
            </a:r>
            <a:r>
              <a:rPr lang="en-CA" sz="1300" dirty="0"/>
              <a:t> interne pour </a:t>
            </a:r>
            <a:r>
              <a:rPr lang="en-CA" sz="1300" dirty="0" err="1"/>
              <a:t>recueillir</a:t>
            </a:r>
            <a:r>
              <a:rPr lang="en-CA" sz="1300" dirty="0"/>
              <a:t> des </a:t>
            </a:r>
            <a:r>
              <a:rPr lang="en-CA" sz="1300" dirty="0" err="1"/>
              <a:t>données</a:t>
            </a:r>
            <a:r>
              <a:rPr lang="en-CA" sz="1300" dirty="0"/>
              <a:t> </a:t>
            </a:r>
          </a:p>
          <a:p>
            <a:pPr marL="0" indent="0">
              <a:buNone/>
            </a:pPr>
            <a:r>
              <a:rPr lang="en-CA" sz="1300" dirty="0"/>
              <a:t>pour le </a:t>
            </a:r>
            <a:r>
              <a:rPr lang="en-CA" sz="1300" dirty="0" err="1"/>
              <a:t>gouvernement</a:t>
            </a:r>
            <a:r>
              <a:rPr lang="en-CA" sz="1300" dirty="0"/>
              <a:t> du Canada.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C2F2D94-4821-4104-840A-66102DD83757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1876020" y="3264115"/>
            <a:ext cx="1465085" cy="262934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Application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bureautique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interne pour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recueillir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des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données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pour le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gouvernement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du Canada avec des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fonctionnalités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élargies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E86B663-7D02-4C31-913B-A88B532C6657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3243182" y="3264115"/>
            <a:ext cx="1355533" cy="1936137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Application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bureautique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pilotée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par la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communauté</a:t>
            </a:r>
            <a:endParaRPr lang="en-CA" sz="13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72105AD-9F78-4A56-9E74-0BFFAAD73FFD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4527478" y="3266783"/>
            <a:ext cx="1355533" cy="206623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Application Web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conviviale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et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hautement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configurable </a:t>
            </a:r>
            <a:r>
              <a:rPr lang="fr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pour soutenir la transition vers l’accès coordonné.</a:t>
            </a:r>
            <a:endParaRPr lang="en-CA" sz="13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B1515D4-28B6-4A81-8A2C-DCCC58AA6B3F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5818661" y="3280096"/>
            <a:ext cx="1433247" cy="205292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250" dirty="0">
                <a:solidFill>
                  <a:srgbClr val="595959"/>
                </a:solidFill>
                <a:latin typeface="Century Gothic" panose="020B0502020202020204" pitchFamily="34" charset="0"/>
              </a:rPr>
              <a:t>Inclusion du module sur </a:t>
            </a:r>
            <a:r>
              <a:rPr lang="en-CA" sz="125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l’accès</a:t>
            </a:r>
            <a:r>
              <a:rPr lang="en-CA" sz="125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25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coordonné</a:t>
            </a:r>
            <a:r>
              <a:rPr lang="en-CA" sz="1250" dirty="0">
                <a:solidFill>
                  <a:srgbClr val="595959"/>
                </a:solidFill>
                <a:latin typeface="Century Gothic" panose="020B0502020202020204" pitchFamily="34" charset="0"/>
              </a:rPr>
              <a:t>; </a:t>
            </a:r>
            <a:r>
              <a:rPr lang="en-CA" sz="125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ajout</a:t>
            </a:r>
            <a:r>
              <a:rPr lang="en-CA" sz="125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25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d’une</a:t>
            </a:r>
            <a:r>
              <a:rPr lang="en-CA" sz="125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25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Liste</a:t>
            </a:r>
            <a:r>
              <a:rPr lang="en-CA" sz="125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25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d’identificateurs</a:t>
            </a:r>
            <a:r>
              <a:rPr lang="en-CA" sz="125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25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uniques</a:t>
            </a:r>
            <a:r>
              <a:rPr lang="en-CA" sz="1250" dirty="0">
                <a:solidFill>
                  <a:srgbClr val="595959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42812C3-9822-4A11-AEC4-0F4E8C3C9404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7251908" y="3282828"/>
            <a:ext cx="1466970" cy="205018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Améliorations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apportées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au module sur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l’accès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3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coordonné</a:t>
            </a:r>
            <a:r>
              <a:rPr lang="en-CA" sz="1300" dirty="0">
                <a:solidFill>
                  <a:srgbClr val="595959"/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Les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avantages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du SISA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7CC92F-FE9A-4F12-B237-3800CF21BA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78071" y="1132817"/>
            <a:ext cx="7096239" cy="1284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1650" b="1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Les clients</a:t>
            </a:r>
          </a:p>
          <a:p>
            <a:endParaRPr lang="en-US" sz="500" dirty="0">
              <a:solidFill>
                <a:schemeClr val="accent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Système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gestion de clients qui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permet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à un client </a:t>
            </a:r>
            <a:r>
              <a:rPr lang="en-CA" sz="14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d’éviter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répéter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ses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antécédents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personnels</a:t>
            </a: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pendant son admission ou son évaluation.</a:t>
            </a:r>
            <a:endParaRPr lang="en-CA" sz="1400" dirty="0">
              <a:solidFill>
                <a:srgbClr val="59595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Système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gestion de clients qui aide à </a:t>
            </a:r>
            <a:r>
              <a:rPr lang="en-CA" sz="14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aiguiller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les clients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vers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les </a:t>
            </a:r>
            <a:r>
              <a:rPr lang="en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services </a:t>
            </a:r>
            <a:r>
              <a:rPr lang="en-CA" sz="14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appropriés</a:t>
            </a:r>
            <a:r>
              <a:rPr lang="en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 </a:t>
            </a:r>
            <a:r>
              <a:rPr lang="en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bon moment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B707990-BBA7-408D-A677-5F866EE03C2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26" b="95968" l="3125" r="96875">
                        <a14:foregroundMark x1="69531" y1="53226" x2="69531" y2="53226"/>
                        <a14:foregroundMark x1="57031" y1="26613" x2="57031" y2="26613"/>
                        <a14:foregroundMark x1="39063" y1="73387" x2="39063" y2="7338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035" y="1458529"/>
            <a:ext cx="747301" cy="72394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959EACD-38EE-4524-9A1D-82E2183ACC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6470" y="2707530"/>
            <a:ext cx="7096239" cy="214674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1650" b="1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Les fournisseurs de services et les communautés</a:t>
            </a:r>
            <a:endParaRPr lang="en-CA" sz="1650" b="1" dirty="0">
              <a:solidFill>
                <a:schemeClr val="accent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CA" sz="500" b="1" dirty="0">
              <a:solidFill>
                <a:schemeClr val="accent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Un système de collecte et de partage de données qui 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Encourage une </a:t>
            </a:r>
            <a:r>
              <a:rPr lang="fr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collaboration communautaire </a:t>
            </a: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afin d’appuyer la planification des services.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Favorise l’élaboration de </a:t>
            </a:r>
            <a:r>
              <a:rPr lang="fr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rapports</a:t>
            </a: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qui améliorent la compréhension des communautés à l’égard de </a:t>
            </a:r>
            <a:r>
              <a:rPr lang="fr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l’itinérance locale </a:t>
            </a: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et des </a:t>
            </a:r>
            <a:r>
              <a:rPr lang="fr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ressources en matière de logement</a:t>
            </a: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Donne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accès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à divers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outils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d’évaluation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qui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simplifient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le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processus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d’admission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et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d’établissement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des </a:t>
            </a:r>
            <a:r>
              <a:rPr lang="en-CA" sz="14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priorités</a:t>
            </a:r>
            <a:r>
              <a:rPr lang="en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des clients.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B3B55DA-2197-47BF-84FA-AF2643FCED2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756" l="0" r="98778">
                        <a14:foregroundMark x1="20782" y1="20149" x2="20782" y2="20149"/>
                        <a14:foregroundMark x1="22738" y1="36318" x2="22738" y2="36318"/>
                        <a14:foregroundMark x1="70905" y1="74627" x2="70905" y2="74627"/>
                      </a14:backgroundRemoval>
                    </a14:imgEffect>
                    <a14:imgEffect>
                      <a14:artisticPaintStrokes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5904" y="3259918"/>
            <a:ext cx="671283" cy="7547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A45FE8C-D633-4F15-97E8-8F8D5B327BF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78071" y="4952284"/>
            <a:ext cx="7096239" cy="1284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1650" b="1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 système de logement et des services aux itinérants </a:t>
            </a:r>
          </a:p>
          <a:p>
            <a:endParaRPr lang="fr-CA" sz="500" b="1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Un système de collecte et de partage de données qui 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Permet de promouvoir la sensibilisation </a:t>
            </a:r>
            <a:r>
              <a:rPr lang="fr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nationale</a:t>
            </a: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au sujet de l’itinérance.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Éclaire</a:t>
            </a: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et fait </a:t>
            </a:r>
            <a:r>
              <a:rPr lang="fr-CA" sz="14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progresser la recherche</a:t>
            </a:r>
            <a:r>
              <a:rPr lang="fr-CA" sz="14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, en plus de l’élaboration de politiques, notamment en cernant les lacunes dans le secteur. </a:t>
            </a:r>
            <a:endParaRPr lang="en-CA" sz="1400" dirty="0">
              <a:solidFill>
                <a:srgbClr val="59595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0A9BFD-4AFC-465C-AEC9-D6D2C9AF4D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509" l="0" r="98974">
                        <a14:foregroundMark x1="31026" y1="20659" x2="31026" y2="20659"/>
                        <a14:foregroundMark x1="40513" y1="26946" x2="40513" y2="26946"/>
                        <a14:foregroundMark x1="64359" y1="35928" x2="64359" y2="35928"/>
                        <a14:foregroundMark x1="72821" y1="59581" x2="72821" y2="59581"/>
                        <a14:foregroundMark x1="33846" y1="55988" x2="33846" y2="55988"/>
                        <a14:foregroundMark x1="34103" y1="74850" x2="34103" y2="74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470" y="5067398"/>
            <a:ext cx="788866" cy="7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70AAB9-7AB3-4643-B717-CAB344CD81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90247" y="1367325"/>
            <a:ext cx="4217714" cy="2877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6626" name="Title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36525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Caractéristiques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principales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du SISA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169C2-6E77-404B-A3F1-9DAF89A948F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47" b="98127" l="1887" r="98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165" y="1136607"/>
            <a:ext cx="4525878" cy="3945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592768-98EC-4EBC-A1D1-4ABE63E64A0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7254" y="1136607"/>
            <a:ext cx="346134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Caractéristiques</a:t>
            </a:r>
            <a:r>
              <a:rPr lang="en-CA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CA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principales</a:t>
            </a:r>
            <a:r>
              <a:rPr lang="en-CA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342FEC-ECEE-4D1D-A8FC-01DD63727342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74819" y="1505939"/>
            <a:ext cx="3461346" cy="3642324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en-CA" sz="1600" dirty="0">
                <a:cs typeface="Arial" panose="020B0604020202020204" pitchFamily="34" charset="0"/>
              </a:rPr>
              <a:t>Environment Web;</a:t>
            </a:r>
          </a:p>
          <a:p>
            <a:r>
              <a:rPr lang="en-CA" sz="1600" dirty="0" err="1">
                <a:cs typeface="Arial" panose="020B0604020202020204" pitchFamily="34" charset="0"/>
              </a:rPr>
              <a:t>Fortement</a:t>
            </a:r>
            <a:r>
              <a:rPr lang="en-CA" sz="1600" dirty="0">
                <a:cs typeface="Arial" panose="020B0604020202020204" pitchFamily="34" charset="0"/>
              </a:rPr>
              <a:t> configurable;</a:t>
            </a:r>
          </a:p>
          <a:p>
            <a:r>
              <a:rPr lang="en-CA" sz="1600" dirty="0">
                <a:cs typeface="Arial" panose="020B0604020202020204" pitchFamily="34" charset="0"/>
              </a:rPr>
              <a:t>Support à la clientèle et services du SISA;</a:t>
            </a:r>
          </a:p>
          <a:p>
            <a:r>
              <a:rPr lang="en-CA" sz="1600" dirty="0">
                <a:cs typeface="Arial" panose="020B0604020202020204" pitchFamily="34" charset="0"/>
              </a:rPr>
              <a:t>Rapports </a:t>
            </a:r>
            <a:r>
              <a:rPr lang="en-CA" sz="1600" dirty="0" err="1">
                <a:cs typeface="Arial" panose="020B0604020202020204" pitchFamily="34" charset="0"/>
              </a:rPr>
              <a:t>personnalisés</a:t>
            </a:r>
            <a:r>
              <a:rPr lang="en-CA" sz="1600" dirty="0">
                <a:cs typeface="Arial" panose="020B0604020202020204" pitchFamily="34" charset="0"/>
              </a:rPr>
              <a:t>; </a:t>
            </a:r>
          </a:p>
          <a:p>
            <a:r>
              <a:rPr lang="en-CA" sz="1600" dirty="0" err="1">
                <a:cs typeface="Arial" panose="020B0604020202020204" pitchFamily="34" charset="0"/>
              </a:rPr>
              <a:t>Évaluation</a:t>
            </a:r>
            <a:r>
              <a:rPr lang="en-CA" sz="1600" dirty="0">
                <a:cs typeface="Arial" panose="020B0604020202020204" pitchFamily="34" charset="0"/>
              </a:rPr>
              <a:t> des clients; </a:t>
            </a:r>
          </a:p>
          <a:p>
            <a:r>
              <a:rPr lang="en-CA" sz="1600" dirty="0" err="1">
                <a:cs typeface="Arial" panose="020B0604020202020204" pitchFamily="34" charset="0"/>
              </a:rPr>
              <a:t>Dénombrements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CA" sz="1600" dirty="0" err="1">
                <a:cs typeface="Arial" panose="020B0604020202020204" pitchFamily="34" charset="0"/>
              </a:rPr>
              <a:t>ponctuels</a:t>
            </a:r>
            <a:r>
              <a:rPr lang="en-CA" sz="1600" dirty="0">
                <a:cs typeface="Arial" panose="020B0604020202020204" pitchFamily="34" charset="0"/>
              </a:rPr>
              <a:t>;</a:t>
            </a:r>
          </a:p>
          <a:p>
            <a:r>
              <a:rPr lang="en-CA" sz="1600" dirty="0" err="1">
                <a:cs typeface="Arial" panose="020B0604020202020204" pitchFamily="34" charset="0"/>
              </a:rPr>
              <a:t>Liste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CA" sz="1600" dirty="0" err="1">
                <a:cs typeface="Arial" panose="020B0604020202020204" pitchFamily="34" charset="0"/>
              </a:rPr>
              <a:t>d’identificateurs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CA" sz="1600" dirty="0" err="1">
                <a:cs typeface="Arial" panose="020B0604020202020204" pitchFamily="34" charset="0"/>
              </a:rPr>
              <a:t>uniques</a:t>
            </a:r>
            <a:r>
              <a:rPr lang="en-CA" sz="1600" dirty="0">
                <a:cs typeface="Arial" panose="020B0604020202020204" pitchFamily="34" charset="0"/>
              </a:rPr>
              <a:t> (</a:t>
            </a:r>
            <a:r>
              <a:rPr lang="en-CA" sz="1600" dirty="0" err="1">
                <a:cs typeface="Arial" panose="020B0604020202020204" pitchFamily="34" charset="0"/>
              </a:rPr>
              <a:t>liste</a:t>
            </a:r>
            <a:r>
              <a:rPr lang="en-CA" sz="1600" dirty="0">
                <a:cs typeface="Arial" panose="020B0604020202020204" pitchFamily="34" charset="0"/>
              </a:rPr>
              <a:t> par nom); </a:t>
            </a:r>
          </a:p>
          <a:p>
            <a:r>
              <a:rPr lang="en-CA" sz="1600" dirty="0" err="1">
                <a:cs typeface="Arial" panose="020B0604020202020204" pitchFamily="34" charset="0"/>
              </a:rPr>
              <a:t>Paramètre</a:t>
            </a:r>
            <a:r>
              <a:rPr lang="en-CA" sz="1600" dirty="0">
                <a:cs typeface="Arial" panose="020B0604020202020204" pitchFamily="34" charset="0"/>
              </a:rPr>
              <a:t> de </a:t>
            </a:r>
            <a:r>
              <a:rPr lang="en-CA" sz="1600" dirty="0" err="1">
                <a:cs typeface="Arial" panose="020B0604020202020204" pitchFamily="34" charset="0"/>
              </a:rPr>
              <a:t>consentement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CA" sz="1600" dirty="0" err="1">
                <a:cs typeface="Arial" panose="020B0604020202020204" pitchFamily="34" charset="0"/>
              </a:rPr>
              <a:t>intégré</a:t>
            </a:r>
            <a:r>
              <a:rPr lang="en-CA" sz="1600" dirty="0">
                <a:cs typeface="Arial" panose="020B0604020202020204" pitchFamily="34" charset="0"/>
              </a:rPr>
              <a:t>; </a:t>
            </a:r>
          </a:p>
          <a:p>
            <a:r>
              <a:rPr lang="en-CA" sz="1600" dirty="0" err="1">
                <a:cs typeface="Arial" panose="020B0604020202020204" pitchFamily="34" charset="0"/>
              </a:rPr>
              <a:t>Outils</a:t>
            </a:r>
            <a:r>
              <a:rPr lang="en-CA" sz="1600" dirty="0">
                <a:cs typeface="Arial" panose="020B0604020202020204" pitchFamily="34" charset="0"/>
              </a:rPr>
              <a:t> de communication (p. ex. </a:t>
            </a:r>
            <a:r>
              <a:rPr lang="en-CA" sz="1600" dirty="0" err="1">
                <a:cs typeface="Arial" panose="020B0604020202020204" pitchFamily="34" charset="0"/>
              </a:rPr>
              <a:t>balado</a:t>
            </a:r>
            <a:r>
              <a:rPr lang="en-CA" sz="1600" dirty="0">
                <a:cs typeface="Arial" panose="020B0604020202020204" pitchFamily="34" charset="0"/>
              </a:rPr>
              <a:t> </a:t>
            </a:r>
            <a:r>
              <a:rPr lang="en-CA" sz="1600" dirty="0" err="1">
                <a:cs typeface="Arial" panose="020B0604020202020204" pitchFamily="34" charset="0"/>
              </a:rPr>
              <a:t>ou</a:t>
            </a:r>
            <a:r>
              <a:rPr lang="en-CA" sz="1600" dirty="0">
                <a:cs typeface="Arial" panose="020B0604020202020204" pitchFamily="34" charset="0"/>
              </a:rPr>
              <a:t> bulletins)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6CD12B-A67B-4D91-BCC3-CA8D2803D71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7254" y="5209063"/>
            <a:ext cx="7921287" cy="107721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Le SISA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offre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une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prestation de services 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continue. Les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fournisseurs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de services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peuvent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mettre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mutuellement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à profit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leurs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méthodes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en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matière de 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planification des services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lorsqu’ils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travaillent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avec les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mêmes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clients.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Cela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permet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de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créer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une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expérience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de service </a:t>
            </a:r>
            <a:r>
              <a:rPr lang="en-CA" sz="16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unifiée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.</a:t>
            </a:r>
            <a:endParaRPr lang="en-CA" sz="16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9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La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collecte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de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données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74772E-CC6E-4F48-BDFA-BBA29576957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6470" y="1278455"/>
            <a:ext cx="581441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Quels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sont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les types de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données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reccueillies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par le SISA?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FFA56A-1B50-4F85-8F8B-58DD988B077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1993" y="1601137"/>
            <a:ext cx="776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communautés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peuvent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recueillir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plus de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1000 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points de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données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différents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Elles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peuvent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également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décider des données qu’elles souhaitent recueillir (à l’exclusion des champs d’exportation obligatoires).</a:t>
            </a:r>
            <a:endParaRPr lang="en-CA" sz="1500" dirty="0">
              <a:solidFill>
                <a:srgbClr val="59595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INFC fait la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collecte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38 champs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d’exportation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indirectement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non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identifiables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  <a:endParaRPr lang="en-CA" sz="8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434CD3-C498-424D-BE90-5E06E19D395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6470" y="3006280"/>
            <a:ext cx="799106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Quels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sont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les 38 champs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d’exportation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indirectement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non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identifiables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et comment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sont-ils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6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recueillis</a:t>
            </a:r>
            <a:r>
              <a:rPr lang="en-CA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9078E4-7703-4792-94D3-74867BFE61D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1992" y="3628147"/>
            <a:ext cx="77623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Les 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38 champs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d’exportation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non identifiable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des champs de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données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obligatoires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qui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recueillies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, à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partir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du SISA, et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automatiquement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anonymisées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chiffrées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et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exportées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à INFC à la fin de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chaque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trimestre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champs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d’exportation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comprennent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 :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renseignements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sur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fournisseurs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de services (p. ex.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leur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ID),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renseignements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sur les clients (p. ex.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leur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pays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d’origine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),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renseignements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sur les refuges (p. ex. la raison du service) et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renseignements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sur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refus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(p. ex. la raison du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refus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).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97A615-6ECC-47C3-98E1-A9175D4954D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5646" y="5450343"/>
            <a:ext cx="8087032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L’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hlinkClick r:id="rId10"/>
              </a:rPr>
              <a:t>Entente de transmission des </a:t>
            </a:r>
            <a:r>
              <a:rPr lang="en-CA" sz="1500" b="1" dirty="0" err="1">
                <a:solidFill>
                  <a:srgbClr val="595959"/>
                </a:solidFill>
                <a:latin typeface="Century Gothic" panose="020B0502020202020204" pitchFamily="34" charset="0"/>
                <a:hlinkClick r:id="rId10"/>
              </a:rPr>
              <a:t>données</a:t>
            </a:r>
            <a:r>
              <a:rPr lang="en-CA" sz="1500" b="1" dirty="0">
                <a:solidFill>
                  <a:srgbClr val="595959"/>
                </a:solidFill>
                <a:latin typeface="Century Gothic" panose="020B0502020202020204" pitchFamily="34" charset="0"/>
                <a:hlinkClick r:id="rId10"/>
              </a:rPr>
              <a:t> 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du SISA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est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une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entente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conclue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entre les organisations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responsables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du SISA et INFC.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Cette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entente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décrit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rôles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et les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responsabilités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de chacun et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autorise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INFC de faire la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collecte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des champs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d’exportation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indirectement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 non </a:t>
            </a:r>
            <a:r>
              <a:rPr lang="en-CA" sz="15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identifiables</a:t>
            </a:r>
            <a:r>
              <a:rPr lang="en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6087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90557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48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Le partage et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l’utilisation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des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données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A30BE7-D52E-4D3C-BEC0-5FCB98E2F6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3505" y="1700466"/>
            <a:ext cx="5101076" cy="3231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5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Comment les </a:t>
            </a:r>
            <a:r>
              <a:rPr lang="en-CA" sz="15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données</a:t>
            </a:r>
            <a:r>
              <a:rPr lang="en-CA" sz="15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du SISA </a:t>
            </a:r>
            <a:r>
              <a:rPr lang="en-CA" sz="15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sont-elles</a:t>
            </a:r>
            <a:r>
              <a:rPr lang="en-CA" sz="15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5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partagées</a:t>
            </a:r>
            <a:r>
              <a:rPr lang="en-CA" sz="1500" b="1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?</a:t>
            </a:r>
            <a:endParaRPr lang="en-CA" sz="1500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B03B7-FD70-4E35-8E04-CBEBBD05F88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3804" y="2089394"/>
            <a:ext cx="4418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Chaque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communauté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possède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une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organisation </a:t>
            </a:r>
            <a:r>
              <a:rPr lang="en-CA" sz="16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responsable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 du SISA 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qui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est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chargée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d’installer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, de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configurer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et de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gérer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le SISA pour les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fournisseurs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de services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locaux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761E76-8B5C-450B-B2F1-42800BD575F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689" y="3607495"/>
            <a:ext cx="5614037" cy="3231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50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Comment les </a:t>
            </a:r>
            <a:r>
              <a:rPr lang="en-CA" sz="15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données</a:t>
            </a:r>
            <a:r>
              <a:rPr lang="en-CA" sz="150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 SISA </a:t>
            </a:r>
            <a:r>
              <a:rPr lang="en-CA" sz="15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sont</a:t>
            </a:r>
            <a:r>
              <a:rPr lang="en-CA" sz="150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-ells </a:t>
            </a:r>
            <a:r>
              <a:rPr lang="en-CA" sz="1500" b="1" dirty="0" err="1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utilisées</a:t>
            </a:r>
            <a:r>
              <a:rPr lang="en-CA" sz="150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par INFC?</a:t>
            </a:r>
            <a:endParaRPr lang="en-CA" sz="1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08BDD1-BAE7-49DC-AFDA-340404D4F64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13804" y="4024559"/>
            <a:ext cx="7686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INFC fait la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collecte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de 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38 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champs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d’exportation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indirectement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 non </a:t>
            </a:r>
            <a:r>
              <a:rPr lang="en-CA" sz="16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identifiables</a:t>
            </a:r>
            <a:r>
              <a:rPr lang="en-CA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en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vue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d’appuyer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la recherche et faire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progresser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la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compréhension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de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l’itinérance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au Canada et dans le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secteur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du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soutien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aux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personnes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en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 situation </a:t>
            </a:r>
            <a:r>
              <a:rPr lang="en-CA" sz="16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d’itinérance</a:t>
            </a:r>
            <a:r>
              <a:rPr lang="en-CA" sz="1600" dirty="0">
                <a:solidFill>
                  <a:srgbClr val="595959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B58DAB-B2E0-4420-9E16-66DBAEDA365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6154" y="5289575"/>
            <a:ext cx="7771692" cy="78483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Selon Vers un chez-soi : la stratégie canadienne de lutte contre l’itinérance, les communautés pourvues du volet </a:t>
            </a:r>
            <a:r>
              <a:rPr lang="fr-CA" sz="15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Communautés désignées </a:t>
            </a:r>
            <a:r>
              <a:rPr lang="fr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et du volet </a:t>
            </a:r>
            <a:r>
              <a:rPr lang="fr-CA" sz="15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Itinérance dans les territoires </a:t>
            </a:r>
            <a:r>
              <a:rPr lang="fr-CA" sz="1500" dirty="0">
                <a:solidFill>
                  <a:srgbClr val="595959"/>
                </a:solidFill>
                <a:latin typeface="Century Gothic" panose="020B0502020202020204" pitchFamily="34" charset="0"/>
              </a:rPr>
              <a:t>doivent se servir du SISA si elles disposent d’un SGII équivalent.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DBDE-86DB-4288-9E28-BD4AA490B8F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225821" y="1511194"/>
            <a:ext cx="1805280" cy="1552427"/>
            <a:chOff x="4446445" y="1286240"/>
            <a:chExt cx="2135093" cy="19480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5661E5-789E-4DDE-8963-8AC2D77AB47F}"/>
                </a:ext>
              </a:extLst>
            </p:cNvPr>
            <p:cNvSpPr/>
            <p:nvPr/>
          </p:nvSpPr>
          <p:spPr>
            <a:xfrm>
              <a:off x="4446445" y="1286240"/>
              <a:ext cx="2135093" cy="1948093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09DF838D-0F52-47CF-9CC3-4209E2D82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417" y="1773971"/>
              <a:ext cx="876377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5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Fournisseur</a:t>
              </a:r>
              <a:r>
                <a:rPr kumimoji="0" lang="en-US" altLang="en-US" sz="7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 de services local</a:t>
              </a:r>
              <a:endParaRPr kumimoji="0" lang="en-US" altLang="en-US" sz="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137AE615-9D61-4843-957F-4DE82D4F0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207" y="1789796"/>
              <a:ext cx="876377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5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Fournisseur</a:t>
              </a:r>
              <a:r>
                <a:rPr kumimoji="0" lang="en-US" altLang="en-US" sz="7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 de services local</a:t>
              </a:r>
              <a:endParaRPr kumimoji="0" lang="en-US" altLang="en-US" sz="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4" name="Rounded Rectangle 15">
              <a:extLst>
                <a:ext uri="{FF2B5EF4-FFF2-40B4-BE49-F238E27FC236}">
                  <a16:creationId xmlns:a16="http://schemas.microsoft.com/office/drawing/2014/main" id="{95121E73-5172-49A4-9640-5AAE2E28A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375" y="2519738"/>
              <a:ext cx="973214" cy="64488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50" dirty="0">
                  <a:solidFill>
                    <a:schemeClr val="tx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Org. </a:t>
              </a:r>
              <a:r>
                <a:rPr lang="en-US" altLang="en-US" sz="750" dirty="0" err="1">
                  <a:solidFill>
                    <a:schemeClr val="tx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responsable</a:t>
              </a:r>
              <a:r>
                <a:rPr lang="en-US" altLang="en-US" sz="750" dirty="0">
                  <a:solidFill>
                    <a:schemeClr val="tx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 du SISA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6DEA2D-9269-4A48-99F2-4225EE625DDC}"/>
                </a:ext>
              </a:extLst>
            </p:cNvPr>
            <p:cNvCxnSpPr/>
            <p:nvPr/>
          </p:nvCxnSpPr>
          <p:spPr>
            <a:xfrm>
              <a:off x="4819574" y="2445543"/>
              <a:ext cx="238067" cy="276751"/>
            </a:xfrm>
            <a:prstGeom prst="straightConnector1">
              <a:avLst/>
            </a:prstGeom>
            <a:grpFill/>
            <a:ln w="12700">
              <a:solidFill>
                <a:schemeClr val="accent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4DEA70F-FA01-4FDF-9953-F7B5FCDA0D14}"/>
                </a:ext>
              </a:extLst>
            </p:cNvPr>
            <p:cNvCxnSpPr/>
            <p:nvPr/>
          </p:nvCxnSpPr>
          <p:spPr>
            <a:xfrm flipV="1">
              <a:off x="6026658" y="2462582"/>
              <a:ext cx="252576" cy="266044"/>
            </a:xfrm>
            <a:prstGeom prst="straightConnector1">
              <a:avLst/>
            </a:prstGeom>
            <a:grpFill/>
            <a:ln w="12700">
              <a:solidFill>
                <a:schemeClr val="accent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2">
            <a:extLst>
              <a:ext uri="{FF2B5EF4-FFF2-40B4-BE49-F238E27FC236}">
                <a16:creationId xmlns:a16="http://schemas.microsoft.com/office/drawing/2014/main" id="{B32B8150-3FAB-4642-8F7B-C6F5AC813B82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06949" y="1583246"/>
            <a:ext cx="1704297" cy="2274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1000" b="1" dirty="0" err="1">
                <a:solidFill>
                  <a:srgbClr val="595959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Communauté</a:t>
            </a:r>
            <a:r>
              <a:rPr lang="en-CA" sz="1000" b="1" dirty="0">
                <a:solidFill>
                  <a:srgbClr val="595959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</a:t>
            </a:r>
            <a:endParaRPr lang="en-CA" sz="1000" b="1" dirty="0">
              <a:solidFill>
                <a:srgbClr val="595959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5D05499-B683-6F53-D2B5-1E5EFED7CC1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693599" y="1284470"/>
            <a:ext cx="3301702" cy="2359862"/>
            <a:chOff x="5128426" y="1284205"/>
            <a:chExt cx="3301702" cy="235986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59D906-CF76-4B8B-A620-CFF8B66B1F0C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28426" y="1284205"/>
              <a:ext cx="964365" cy="317123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0EF52A8-A18C-4673-B9AF-F423A34538AD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6624848" y="1473955"/>
              <a:ext cx="1805280" cy="1552427"/>
              <a:chOff x="4656232" y="1258960"/>
              <a:chExt cx="2135093" cy="194809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C466C61-13B1-436F-A5C1-52010DC8DA4B}"/>
                  </a:ext>
                </a:extLst>
              </p:cNvPr>
              <p:cNvSpPr/>
              <p:nvPr/>
            </p:nvSpPr>
            <p:spPr>
              <a:xfrm>
                <a:off x="4656232" y="1258960"/>
                <a:ext cx="2135093" cy="1948093"/>
              </a:xfrm>
              <a:prstGeom prst="ellips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31" name="Rounded Rectangle 1">
                <a:extLst>
                  <a:ext uri="{FF2B5EF4-FFF2-40B4-BE49-F238E27FC236}">
                    <a16:creationId xmlns:a16="http://schemas.microsoft.com/office/drawing/2014/main" id="{678A04F8-4D4E-49D9-8F1D-DECDAD16D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204" y="1746691"/>
                <a:ext cx="876377" cy="644881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5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Calibri" pitchFamily="34" charset="0"/>
                    <a:cs typeface="Times New Roman" pitchFamily="18" charset="0"/>
                  </a:rPr>
                  <a:t>Fournisseur</a:t>
                </a:r>
                <a:r>
                  <a:rPr kumimoji="0" lang="en-US" altLang="en-US" sz="75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Calibri" pitchFamily="34" charset="0"/>
                    <a:cs typeface="Times New Roman" pitchFamily="18" charset="0"/>
                  </a:rPr>
                  <a:t> de services local</a:t>
                </a:r>
                <a:endParaRPr kumimoji="0" lang="en-US" altLang="en-US" sz="7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2" name="Rounded Rectangle 2">
                <a:extLst>
                  <a:ext uri="{FF2B5EF4-FFF2-40B4-BE49-F238E27FC236}">
                    <a16:creationId xmlns:a16="http://schemas.microsoft.com/office/drawing/2014/main" id="{A6F5B0AB-DD49-4A54-BB5D-9FDF5641C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994" y="1762516"/>
                <a:ext cx="876377" cy="644881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5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Calibri" pitchFamily="34" charset="0"/>
                    <a:cs typeface="Times New Roman" pitchFamily="18" charset="0"/>
                  </a:rPr>
                  <a:t>Fournisseur</a:t>
                </a:r>
                <a:r>
                  <a:rPr kumimoji="0" lang="en-US" altLang="en-US" sz="75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Calibri" pitchFamily="34" charset="0"/>
                    <a:cs typeface="Times New Roman" pitchFamily="18" charset="0"/>
                  </a:rPr>
                  <a:t> de services local</a:t>
                </a:r>
                <a:endParaRPr kumimoji="0" lang="en-US" altLang="en-US" sz="7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3" name="Rounded Rectangle 15">
                <a:extLst>
                  <a:ext uri="{FF2B5EF4-FFF2-40B4-BE49-F238E27FC236}">
                    <a16:creationId xmlns:a16="http://schemas.microsoft.com/office/drawing/2014/main" id="{9709F0B5-57DF-4B23-A4DC-6AF3AA28C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162" y="2492458"/>
                <a:ext cx="973214" cy="644881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75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Org. </a:t>
                </a:r>
                <a:r>
                  <a:rPr lang="en-US" altLang="en-US" sz="750" dirty="0" err="1">
                    <a:solidFill>
                      <a:schemeClr val="tx1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responsable</a:t>
                </a:r>
                <a:r>
                  <a:rPr lang="en-US" altLang="en-US" sz="75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du SISA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40654B5-91EA-4385-8F5D-DE469470651C}"/>
                  </a:ext>
                </a:extLst>
              </p:cNvPr>
              <p:cNvCxnSpPr/>
              <p:nvPr/>
            </p:nvCxnSpPr>
            <p:spPr>
              <a:xfrm>
                <a:off x="5013908" y="2407398"/>
                <a:ext cx="253520" cy="287617"/>
              </a:xfrm>
              <a:prstGeom prst="straightConnector1">
                <a:avLst/>
              </a:prstGeom>
              <a:grpFill/>
              <a:ln w="12700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328D441D-AD8F-4BFB-B5AB-DF93976DCC7A}"/>
                  </a:ext>
                </a:extLst>
              </p:cNvPr>
              <p:cNvCxnSpPr/>
              <p:nvPr/>
            </p:nvCxnSpPr>
            <p:spPr>
              <a:xfrm flipV="1">
                <a:off x="6236445" y="2407398"/>
                <a:ext cx="208478" cy="293947"/>
              </a:xfrm>
              <a:prstGeom prst="straightConnector1">
                <a:avLst/>
              </a:prstGeom>
              <a:grpFill/>
              <a:ln w="12700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84A20B6-6A14-4D1F-B93C-F70893CCCC94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82146" y="1288187"/>
              <a:ext cx="964365" cy="317123"/>
            </a:xfrm>
            <a:prstGeom prst="rect">
              <a:avLst/>
            </a:prstGeom>
          </p:spPr>
        </p:pic>
        <p:sp>
          <p:nvSpPr>
            <p:cNvPr id="37" name="Text Box 2">
              <a:extLst>
                <a:ext uri="{FF2B5EF4-FFF2-40B4-BE49-F238E27FC236}">
                  <a16:creationId xmlns:a16="http://schemas.microsoft.com/office/drawing/2014/main" id="{685FF1BA-F314-433D-9225-3BA7786932C9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24597" y="1557838"/>
              <a:ext cx="1704297" cy="2536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000" b="1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Calibri"/>
                  <a:cs typeface="Times New Roman"/>
                </a:rPr>
                <a:t>Communauté</a:t>
              </a:r>
              <a:r>
                <a:rPr lang="en-CA" sz="1000" b="1" dirty="0">
                  <a:solidFill>
                    <a:srgbClr val="595959"/>
                  </a:solidFill>
                  <a:latin typeface="Century Gothic" panose="020B0502020202020204" pitchFamily="34" charset="0"/>
                  <a:ea typeface="Calibri"/>
                  <a:cs typeface="Times New Roman"/>
                </a:rPr>
                <a:t> B</a:t>
              </a:r>
              <a:endParaRPr lang="en-CA" sz="1000" b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endParaRPr>
            </a:p>
          </p:txBody>
        </p:sp>
        <p:sp>
          <p:nvSpPr>
            <p:cNvPr id="38" name="Rounded Rectangle 24">
              <a:extLst>
                <a:ext uri="{FF2B5EF4-FFF2-40B4-BE49-F238E27FC236}">
                  <a16:creationId xmlns:a16="http://schemas.microsoft.com/office/drawing/2014/main" id="{F195673F-0B80-40E4-B893-A35F75DCA91F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71442" y="3129119"/>
              <a:ext cx="1446460" cy="51494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entury Gothic" panose="020B0502020202020204" pitchFamily="34" charset="0"/>
                  <a:ea typeface="Calibri" pitchFamily="34" charset="0"/>
                  <a:cs typeface="Times New Roman" pitchFamily="18" charset="0"/>
                </a:rPr>
                <a:t>INFC</a:t>
              </a:r>
              <a:endPara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E162D0D-8FE0-4D31-AC85-E7CA86A6536E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5636766" y="3063356"/>
              <a:ext cx="212398" cy="14762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D2F6710-55F7-482C-94A7-C6C4454E0F09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 flipH="1">
              <a:off x="7340181" y="3026382"/>
              <a:ext cx="187307" cy="15590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593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5890" y="60960"/>
            <a:ext cx="9144000" cy="7895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Le Système de gestion de l’information sur l’itinérance du Canada</a:t>
            </a:r>
            <a:br>
              <a:rPr lang="en-CA" sz="2400" b="1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Le partage et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l’utilisation</a:t>
            </a:r>
            <a:r>
              <a:rPr lang="en-CA" sz="2200" dirty="0">
                <a:solidFill>
                  <a:schemeClr val="accent2"/>
                </a:solidFill>
                <a:cs typeface="Calibri" panose="020F0502020204030204" pitchFamily="34" charset="0"/>
              </a:rPr>
              <a:t> des </a:t>
            </a:r>
            <a:r>
              <a:rPr lang="en-CA" sz="2200" dirty="0" err="1">
                <a:solidFill>
                  <a:schemeClr val="accent2"/>
                </a:solidFill>
                <a:cs typeface="Calibri" panose="020F0502020204030204" pitchFamily="34" charset="0"/>
              </a:rPr>
              <a:t>données</a:t>
            </a:r>
            <a:endParaRPr lang="en-CA" altLang="en-US" sz="2200" dirty="0">
              <a:ea typeface="ヒラギノ角ゴ Pro W3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6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2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entury Gothic" panose="020B0502020202020204" pitchFamily="34" charset="0"/>
                <a:ea typeface="ヒラギノ角ゴ Pro W3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0B05E-1F1A-401D-9AEE-F501B640E7F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9A910-1879-4A86-ACD2-63BACB3C17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3600" y="865374"/>
            <a:ext cx="7269939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Les </a:t>
            </a:r>
            <a:r>
              <a:rPr lang="en-CA" sz="1600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différents</a:t>
            </a:r>
            <a:r>
              <a:rPr lang="en-CA" sz="1600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600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niveaux</a:t>
            </a:r>
            <a:r>
              <a:rPr lang="en-CA" sz="1600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CA" sz="1600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</a:t>
            </a:r>
            <a:r>
              <a:rPr lang="en-CA" sz="1600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matière de partage des </a:t>
            </a:r>
            <a:r>
              <a:rPr lang="en-CA" sz="1600" dirty="0" err="1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données</a:t>
            </a:r>
            <a:r>
              <a:rPr lang="en-CA" sz="1600" dirty="0">
                <a:solidFill>
                  <a:schemeClr val="accent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dans le SISA:</a:t>
            </a:r>
            <a:endParaRPr lang="en-CA" sz="1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26967-88C5-475D-9108-E717AF1F120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2611" y="1660820"/>
            <a:ext cx="7771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endParaRPr lang="en-CA" sz="16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C91555-05A6-3920-CD7A-74F46E2E7734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51849185"/>
              </p:ext>
            </p:extLst>
          </p:nvPr>
        </p:nvGraphicFramePr>
        <p:xfrm>
          <a:off x="236950" y="1176376"/>
          <a:ext cx="8670099" cy="565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799">
                  <a:extLst>
                    <a:ext uri="{9D8B030D-6E8A-4147-A177-3AD203B41FA5}">
                      <a16:colId xmlns:a16="http://schemas.microsoft.com/office/drawing/2014/main" val="4021388187"/>
                    </a:ext>
                  </a:extLst>
                </a:gridCol>
                <a:gridCol w="1587901">
                  <a:extLst>
                    <a:ext uri="{9D8B030D-6E8A-4147-A177-3AD203B41FA5}">
                      <a16:colId xmlns:a16="http://schemas.microsoft.com/office/drawing/2014/main" val="42879064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794632891"/>
                    </a:ext>
                  </a:extLst>
                </a:gridCol>
                <a:gridCol w="4038599">
                  <a:extLst>
                    <a:ext uri="{9D8B030D-6E8A-4147-A177-3AD203B41FA5}">
                      <a16:colId xmlns:a16="http://schemas.microsoft.com/office/drawing/2014/main" val="4294082953"/>
                    </a:ext>
                  </a:extLst>
                </a:gridCol>
              </a:tblGrid>
              <a:tr h="390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 err="1">
                          <a:effectLst/>
                        </a:rPr>
                        <a:t>Niveaux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Zone dans le SISA 4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 err="1">
                          <a:effectLst/>
                        </a:rPr>
                        <a:t>Exemples</a:t>
                      </a:r>
                      <a:r>
                        <a:rPr lang="en-CA" sz="1150" dirty="0">
                          <a:effectLst/>
                        </a:rPr>
                        <a:t> de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champs </a:t>
                      </a:r>
                      <a:r>
                        <a:rPr lang="en-CA" sz="1150" dirty="0" err="1">
                          <a:effectLst/>
                        </a:rPr>
                        <a:t>ou</a:t>
                      </a:r>
                      <a:r>
                        <a:rPr lang="en-CA" sz="1150" dirty="0">
                          <a:effectLst/>
                        </a:rPr>
                        <a:t> de Modules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 err="1">
                          <a:effectLst/>
                        </a:rPr>
                        <a:t>Détails</a:t>
                      </a:r>
                      <a:r>
                        <a:rPr lang="en-CA" sz="1150" dirty="0">
                          <a:effectLst/>
                        </a:rPr>
                        <a:t> sur la protection de la vie </a:t>
                      </a:r>
                      <a:r>
                        <a:rPr lang="en-CA" sz="1150" dirty="0" err="1">
                          <a:effectLst/>
                        </a:rPr>
                        <a:t>privée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extLst>
                  <a:ext uri="{0D108BD9-81ED-4DB2-BD59-A6C34878D82A}">
                    <a16:rowId xmlns:a16="http://schemas.microsoft.com/office/drawing/2014/main" val="2578999116"/>
                  </a:ext>
                </a:extLst>
              </a:tr>
              <a:tr h="1004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 err="1">
                          <a:effectLst/>
                        </a:rPr>
                        <a:t>Niveau</a:t>
                      </a:r>
                      <a:r>
                        <a:rPr lang="en-CA" sz="1150" dirty="0">
                          <a:effectLst/>
                        </a:rPr>
                        <a:t> 1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 err="1">
                          <a:effectLst/>
                        </a:rPr>
                        <a:t>Liste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partagée</a:t>
                      </a:r>
                      <a:r>
                        <a:rPr lang="en-CA" sz="1150" dirty="0">
                          <a:effectLst/>
                        </a:rPr>
                        <a:t> de clients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>
                          <a:effectLst/>
                        </a:rPr>
                        <a:t>Nom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>
                          <a:effectLst/>
                        </a:rPr>
                        <a:t>Alias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>
                          <a:effectLst/>
                        </a:rPr>
                        <a:t>Date de naissance </a:t>
                      </a:r>
                      <a:r>
                        <a:rPr lang="en-CA" sz="1150" dirty="0" err="1">
                          <a:effectLst/>
                        </a:rPr>
                        <a:t>Âge</a:t>
                      </a:r>
                      <a:endParaRPr lang="en-CA" sz="115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Sexe</a:t>
                      </a:r>
                      <a:endParaRPr lang="en-CA" sz="115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Les </a:t>
                      </a:r>
                      <a:r>
                        <a:rPr lang="en-CA" sz="1150" dirty="0" err="1">
                          <a:effectLst/>
                        </a:rPr>
                        <a:t>renseignements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sont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partagés</a:t>
                      </a:r>
                      <a:r>
                        <a:rPr lang="en-CA" sz="115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La </a:t>
                      </a:r>
                      <a:r>
                        <a:rPr lang="en-CA" sz="1150" dirty="0" err="1">
                          <a:effectLst/>
                        </a:rPr>
                        <a:t>plupart</a:t>
                      </a:r>
                      <a:r>
                        <a:rPr lang="en-CA" sz="1150" dirty="0">
                          <a:effectLst/>
                        </a:rPr>
                        <a:t> des </a:t>
                      </a:r>
                      <a:r>
                        <a:rPr lang="en-CA" sz="1150" dirty="0" err="1">
                          <a:effectLst/>
                        </a:rPr>
                        <a:t>utilisateurs</a:t>
                      </a:r>
                      <a:r>
                        <a:rPr lang="en-CA" sz="1150" dirty="0">
                          <a:effectLst/>
                        </a:rPr>
                        <a:t> du SISA </a:t>
                      </a:r>
                      <a:r>
                        <a:rPr lang="en-CA" sz="1150" dirty="0" err="1">
                          <a:effectLst/>
                        </a:rPr>
                        <a:t>peuvent</a:t>
                      </a:r>
                      <a:r>
                        <a:rPr lang="en-CA" sz="1150" dirty="0">
                          <a:effectLst/>
                        </a:rPr>
                        <a:t> consulter </a:t>
                      </a:r>
                      <a:r>
                        <a:rPr lang="en-CA" sz="1150" dirty="0" err="1">
                          <a:effectLst/>
                        </a:rPr>
                        <a:t>ces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infromations</a:t>
                      </a:r>
                      <a:r>
                        <a:rPr lang="en-CA" sz="1150" dirty="0">
                          <a:effectLst/>
                        </a:rPr>
                        <a:t>. 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extLst>
                  <a:ext uri="{0D108BD9-81ED-4DB2-BD59-A6C34878D82A}">
                    <a16:rowId xmlns:a16="http://schemas.microsoft.com/office/drawing/2014/main" val="50701749"/>
                  </a:ext>
                </a:extLst>
              </a:tr>
              <a:tr h="1617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 err="1">
                          <a:effectLst/>
                        </a:rPr>
                        <a:t>Niveau</a:t>
                      </a:r>
                      <a:r>
                        <a:rPr lang="en-CA" sz="1150" dirty="0">
                          <a:effectLst/>
                        </a:rPr>
                        <a:t> 2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 err="1">
                          <a:effectLst/>
                        </a:rPr>
                        <a:t>Renseignements</a:t>
                      </a:r>
                      <a:r>
                        <a:rPr lang="en-CA" sz="1150" dirty="0">
                          <a:effectLst/>
                        </a:rPr>
                        <a:t> sur le client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Statut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autochtone</a:t>
                      </a:r>
                      <a:endParaRPr lang="en-CA" sz="115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Statut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d’ancient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combattant</a:t>
                      </a:r>
                      <a:endParaRPr lang="en-CA" sz="115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Profil</a:t>
                      </a:r>
                      <a:r>
                        <a:rPr lang="en-CA" sz="1150" dirty="0">
                          <a:effectLst/>
                        </a:rPr>
                        <a:t> financier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Statut</a:t>
                      </a:r>
                      <a:r>
                        <a:rPr lang="en-CA" sz="1150" dirty="0">
                          <a:effectLst/>
                        </a:rPr>
                        <a:t> familial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Parcours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scolaire</a:t>
                      </a:r>
                      <a:endParaRPr lang="en-CA" sz="115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Historique</a:t>
                      </a:r>
                      <a:r>
                        <a:rPr lang="en-CA" sz="1150" dirty="0">
                          <a:effectLst/>
                        </a:rPr>
                        <a:t> de </a:t>
                      </a:r>
                      <a:r>
                        <a:rPr lang="en-CA" sz="1150" dirty="0" err="1">
                          <a:effectLst/>
                        </a:rPr>
                        <a:t>logement</a:t>
                      </a:r>
                      <a:endParaRPr lang="en-CA" sz="115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Les </a:t>
                      </a:r>
                      <a:r>
                        <a:rPr lang="en-CA" sz="1150" dirty="0" err="1">
                          <a:effectLst/>
                        </a:rPr>
                        <a:t>renseignements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peuvent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être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partagés</a:t>
                      </a:r>
                      <a:r>
                        <a:rPr lang="en-CA" sz="115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La </a:t>
                      </a:r>
                      <a:r>
                        <a:rPr lang="en-CA" sz="1150" dirty="0" err="1">
                          <a:effectLst/>
                        </a:rPr>
                        <a:t>plupart</a:t>
                      </a:r>
                      <a:r>
                        <a:rPr lang="en-CA" sz="1150" dirty="0">
                          <a:effectLst/>
                        </a:rPr>
                        <a:t> des </a:t>
                      </a:r>
                      <a:r>
                        <a:rPr lang="en-CA" sz="1150" dirty="0" err="1">
                          <a:effectLst/>
                        </a:rPr>
                        <a:t>utilisateurs</a:t>
                      </a:r>
                      <a:r>
                        <a:rPr lang="en-CA" sz="1150" dirty="0">
                          <a:effectLst/>
                        </a:rPr>
                        <a:t> du SISA </a:t>
                      </a:r>
                      <a:r>
                        <a:rPr lang="en-CA" sz="1150" dirty="0" err="1">
                          <a:effectLst/>
                        </a:rPr>
                        <a:t>peuvent</a:t>
                      </a:r>
                      <a:r>
                        <a:rPr lang="en-CA" sz="1150" dirty="0">
                          <a:effectLst/>
                        </a:rPr>
                        <a:t> consulter </a:t>
                      </a:r>
                      <a:r>
                        <a:rPr lang="en-CA" sz="1150" dirty="0" err="1">
                          <a:effectLst/>
                        </a:rPr>
                        <a:t>ces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informations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si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leur</a:t>
                      </a:r>
                      <a:r>
                        <a:rPr lang="en-CA" sz="1150" dirty="0">
                          <a:effectLst/>
                        </a:rPr>
                        <a:t> organisation a </a:t>
                      </a:r>
                      <a:r>
                        <a:rPr lang="en-CA" sz="1150" dirty="0" err="1">
                          <a:effectLst/>
                        </a:rPr>
                        <a:t>attesté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qu’ils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servent</a:t>
                      </a:r>
                      <a:r>
                        <a:rPr lang="en-CA" sz="1150" dirty="0">
                          <a:effectLst/>
                        </a:rPr>
                        <a:t> un client.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extLst>
                  <a:ext uri="{0D108BD9-81ED-4DB2-BD59-A6C34878D82A}">
                    <a16:rowId xmlns:a16="http://schemas.microsoft.com/office/drawing/2014/main" val="1956785906"/>
                  </a:ext>
                </a:extLst>
              </a:tr>
              <a:tr h="263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 err="1">
                          <a:effectLst/>
                        </a:rPr>
                        <a:t>Niveau</a:t>
                      </a:r>
                      <a:r>
                        <a:rPr lang="en-CA" sz="1150" dirty="0">
                          <a:effectLst/>
                        </a:rPr>
                        <a:t> 3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Gestion du client 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>
                          <a:effectLst/>
                        </a:rPr>
                        <a:t>Admissions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>
                          <a:effectLst/>
                        </a:rPr>
                        <a:t>Restrictions de services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Refus</a:t>
                      </a:r>
                      <a:endParaRPr lang="en-CA" sz="115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Biens</a:t>
                      </a:r>
                      <a:r>
                        <a:rPr lang="en-CA" sz="1150" dirty="0">
                          <a:effectLst/>
                        </a:rPr>
                        <a:t> et services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 err="1">
                          <a:effectLst/>
                        </a:rPr>
                        <a:t>Évaluations</a:t>
                      </a:r>
                      <a:endParaRPr lang="en-CA" sz="115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>
                          <a:effectLst/>
                        </a:rPr>
                        <a:t>Gestion de </a:t>
                      </a:r>
                      <a:r>
                        <a:rPr lang="en-CA" sz="1150" dirty="0" err="1">
                          <a:effectLst/>
                        </a:rPr>
                        <a:t>cas</a:t>
                      </a:r>
                      <a:endParaRPr lang="en-CA" sz="115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150" dirty="0">
                          <a:effectLst/>
                        </a:rPr>
                        <a:t>Incidents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Partage </a:t>
                      </a:r>
                      <a:r>
                        <a:rPr lang="en-CA" sz="1150" dirty="0" err="1">
                          <a:effectLst/>
                        </a:rPr>
                        <a:t>limité</a:t>
                      </a:r>
                      <a:r>
                        <a:rPr lang="en-CA" sz="1150" dirty="0">
                          <a:effectLst/>
                        </a:rPr>
                        <a:t> des </a:t>
                      </a:r>
                      <a:r>
                        <a:rPr lang="en-CA" sz="1150" dirty="0" err="1">
                          <a:effectLst/>
                        </a:rPr>
                        <a:t>renseignements</a:t>
                      </a:r>
                      <a:r>
                        <a:rPr lang="en-CA" sz="1150" dirty="0">
                          <a:effectLst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À cause d’un </a:t>
                      </a:r>
                      <a:r>
                        <a:rPr lang="en-CA" sz="1150" dirty="0" err="1">
                          <a:effectLst/>
                        </a:rPr>
                        <a:t>paramètre</a:t>
                      </a:r>
                      <a:r>
                        <a:rPr lang="en-CA" sz="1150" dirty="0">
                          <a:effectLst/>
                        </a:rPr>
                        <a:t> par </a:t>
                      </a:r>
                      <a:r>
                        <a:rPr lang="en-CA" sz="1150" dirty="0" err="1">
                          <a:effectLst/>
                        </a:rPr>
                        <a:t>défaut</a:t>
                      </a:r>
                      <a:r>
                        <a:rPr lang="en-CA" sz="1150" dirty="0">
                          <a:effectLst/>
                        </a:rPr>
                        <a:t> dans le SISA, </a:t>
                      </a:r>
                      <a:r>
                        <a:rPr lang="en-CA" sz="1150" dirty="0" err="1">
                          <a:effectLst/>
                        </a:rPr>
                        <a:t>certains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renseignements</a:t>
                      </a:r>
                      <a:r>
                        <a:rPr lang="en-CA" sz="1150" dirty="0">
                          <a:effectLst/>
                        </a:rPr>
                        <a:t> de </a:t>
                      </a:r>
                      <a:r>
                        <a:rPr lang="en-CA" sz="1150" dirty="0" err="1">
                          <a:effectLst/>
                        </a:rPr>
                        <a:t>ces</a:t>
                      </a:r>
                      <a:r>
                        <a:rPr lang="en-CA" sz="1150" dirty="0">
                          <a:effectLst/>
                        </a:rPr>
                        <a:t> modules </a:t>
                      </a:r>
                      <a:r>
                        <a:rPr lang="en-CA" sz="1150" dirty="0" err="1">
                          <a:effectLst/>
                        </a:rPr>
                        <a:t>sont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partagés</a:t>
                      </a:r>
                      <a:r>
                        <a:rPr lang="en-CA" sz="1150" dirty="0">
                          <a:effectLst/>
                        </a:rPr>
                        <a:t> entre les </a:t>
                      </a:r>
                      <a:r>
                        <a:rPr lang="en-CA" sz="1150" dirty="0" err="1">
                          <a:effectLst/>
                        </a:rPr>
                        <a:t>fournisseurs</a:t>
                      </a:r>
                      <a:r>
                        <a:rPr lang="en-CA" sz="1150" dirty="0">
                          <a:effectLst/>
                        </a:rPr>
                        <a:t> de services. </a:t>
                      </a:r>
                      <a:r>
                        <a:rPr lang="en-CA" sz="1150" dirty="0" err="1">
                          <a:effectLst/>
                        </a:rPr>
                        <a:t>Cependant</a:t>
                      </a:r>
                      <a:r>
                        <a:rPr lang="en-CA" sz="1150" dirty="0">
                          <a:effectLst/>
                        </a:rPr>
                        <a:t>, </a:t>
                      </a:r>
                      <a:r>
                        <a:rPr lang="en-CA" sz="1150" dirty="0" err="1">
                          <a:effectLst/>
                        </a:rPr>
                        <a:t>tous</a:t>
                      </a:r>
                      <a:r>
                        <a:rPr lang="en-CA" sz="1150" dirty="0">
                          <a:effectLst/>
                        </a:rPr>
                        <a:t> les </a:t>
                      </a:r>
                      <a:r>
                        <a:rPr lang="en-CA" sz="1150" dirty="0" err="1">
                          <a:effectLst/>
                        </a:rPr>
                        <a:t>détails</a:t>
                      </a:r>
                      <a:r>
                        <a:rPr lang="en-CA" sz="1150" dirty="0">
                          <a:effectLst/>
                        </a:rPr>
                        <a:t> de </a:t>
                      </a:r>
                      <a:r>
                        <a:rPr lang="en-CA" sz="1150" dirty="0" err="1">
                          <a:effectLst/>
                        </a:rPr>
                        <a:t>ces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rensignements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fr-CA" sz="1150" dirty="0">
                          <a:effectLst/>
                        </a:rPr>
                        <a:t>ne peuvent être vus que par les utilisateurs du fournisseur de services ayant saisi les informations. </a:t>
                      </a:r>
                      <a:r>
                        <a:rPr lang="en-CA" sz="11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5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50" dirty="0">
                          <a:effectLst/>
                        </a:rPr>
                        <a:t>À </a:t>
                      </a:r>
                      <a:r>
                        <a:rPr lang="en-CA" sz="1150" dirty="0" err="1">
                          <a:effectLst/>
                        </a:rPr>
                        <a:t>l’échelle</a:t>
                      </a:r>
                      <a:r>
                        <a:rPr lang="en-CA" sz="1150" dirty="0">
                          <a:effectLst/>
                        </a:rPr>
                        <a:t> locale, </a:t>
                      </a:r>
                      <a:r>
                        <a:rPr lang="en-CA" sz="1150" dirty="0" err="1">
                          <a:effectLst/>
                        </a:rPr>
                        <a:t>certains</a:t>
                      </a:r>
                      <a:r>
                        <a:rPr lang="en-CA" sz="1150" dirty="0">
                          <a:effectLst/>
                        </a:rPr>
                        <a:t> de </a:t>
                      </a:r>
                      <a:r>
                        <a:rPr lang="en-CA" sz="1150" dirty="0" err="1">
                          <a:effectLst/>
                        </a:rPr>
                        <a:t>ces</a:t>
                      </a:r>
                      <a:r>
                        <a:rPr lang="en-CA" sz="1150" dirty="0">
                          <a:effectLst/>
                        </a:rPr>
                        <a:t> modules </a:t>
                      </a:r>
                      <a:r>
                        <a:rPr lang="en-CA" sz="1150" dirty="0" err="1">
                          <a:effectLst/>
                        </a:rPr>
                        <a:t>peuvent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être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rendu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r>
                        <a:rPr lang="en-CA" sz="1150" dirty="0" err="1">
                          <a:effectLst/>
                        </a:rPr>
                        <a:t>visibles</a:t>
                      </a:r>
                      <a:r>
                        <a:rPr lang="en-CA" sz="1150" dirty="0">
                          <a:effectLst/>
                        </a:rPr>
                        <a:t> à </a:t>
                      </a:r>
                      <a:r>
                        <a:rPr lang="en-CA" sz="1150" dirty="0" err="1">
                          <a:effectLst/>
                        </a:rPr>
                        <a:t>l’ensemble</a:t>
                      </a:r>
                      <a:r>
                        <a:rPr lang="en-CA" sz="1150" dirty="0">
                          <a:effectLst/>
                        </a:rPr>
                        <a:t> des </a:t>
                      </a:r>
                      <a:r>
                        <a:rPr lang="en-CA" sz="1150" dirty="0" err="1">
                          <a:effectLst/>
                        </a:rPr>
                        <a:t>fournisseurs</a:t>
                      </a:r>
                      <a:r>
                        <a:rPr lang="en-CA" sz="1150" dirty="0">
                          <a:effectLst/>
                        </a:rPr>
                        <a:t> de services pour </a:t>
                      </a:r>
                      <a:r>
                        <a:rPr lang="fr-CA" sz="1150" dirty="0">
                          <a:effectLst/>
                        </a:rPr>
                        <a:t>permettre la planification de services partagés pour les mêmes clients. </a:t>
                      </a:r>
                      <a:r>
                        <a:rPr lang="en-CA" sz="1150" dirty="0">
                          <a:effectLst/>
                        </a:rPr>
                        <a:t> </a:t>
                      </a:r>
                      <a:endParaRPr lang="en-CA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/>
                </a:tc>
                <a:extLst>
                  <a:ext uri="{0D108BD9-81ED-4DB2-BD59-A6C34878D82A}">
                    <a16:rowId xmlns:a16="http://schemas.microsoft.com/office/drawing/2014/main" val="25496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465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755396|-13658796|-5889188|-13947548|-10263707|Infrastructure Canada&quot;,&quot;Id&quot;:&quot;5e177fb43442361e8c74eb5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3986</TotalTime>
  <Words>2268</Words>
  <Application>Microsoft Office PowerPoint</Application>
  <PresentationFormat>On-screen Show (4:3)</PresentationFormat>
  <Paragraphs>265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Gill Sans Light</vt:lpstr>
      <vt:lpstr>Wingdings</vt:lpstr>
      <vt:lpstr>Office Theme</vt:lpstr>
      <vt:lpstr>Le Système de gestion de l’information sur l’itinérance du Canada</vt:lpstr>
      <vt:lpstr>Le Système de gestion de l’information sur l’itinérance du Canada</vt:lpstr>
      <vt:lpstr>Le Système de gestion de l’information sur l’itinérance du Canada Le SISA et l’accès coordonné</vt:lpstr>
      <vt:lpstr>Le Système de gestion de l’information sur l’itinérance du Canada L’évolution du SISA</vt:lpstr>
      <vt:lpstr>Le Système de gestion de l’information sur l’itinérance du Canada Les avantages du SISA</vt:lpstr>
      <vt:lpstr>Le Système de gestion de l’information sur l’itinérance du Canada Caractéristiques principales du SISA</vt:lpstr>
      <vt:lpstr>Le Système de gestion de l’information sur l’itinérance du Canada La collecte de données</vt:lpstr>
      <vt:lpstr>Le Système de gestion de l’information sur l’itinérance du Canada Le partage et l’utilisation des données</vt:lpstr>
      <vt:lpstr>Le Système de gestion de l’information sur l’itinérance du Canada Le partage et l’utilisation des données</vt:lpstr>
      <vt:lpstr>Le Système de gestion de l’information sur l’itinérance du Canada La protection et la sécurité des données – la responsabilité de tous</vt:lpstr>
      <vt:lpstr>Le Système de gestion de l’information sur l’itinérance du Canada Mise en oeuvre du SISA</vt:lpstr>
      <vt:lpstr>PowerPoint Presentation</vt:lpstr>
      <vt:lpstr>MERCI! Ressources supplémentaires</vt:lpstr>
      <vt:lpstr>ANNEXE A Les 30 champs d’exportation indirectement non identifiables recueillis par INFC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Erin Forrest-Miller</cp:lastModifiedBy>
  <cp:revision>9</cp:revision>
  <cp:lastPrinted>2020-01-03T14:36:33Z</cp:lastPrinted>
  <dcterms:created xsi:type="dcterms:W3CDTF">2015-04-10T18:49:27Z</dcterms:created>
  <dcterms:modified xsi:type="dcterms:W3CDTF">2023-08-23T18:58:26Z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9dacc104-dfa0-47ae-bf90-8b8a399431b6_Enabled">
    <vt:lpwstr>true</vt:lpwstr>
  </property>
  <property fmtid="{D5CDD505-2E9C-101B-9397-08002B2CF9AE}" pid="4" name="MSIP_Label_9dacc104-dfa0-47ae-bf90-8b8a399431b6_SetDate">
    <vt:lpwstr>2022-06-14T20:02:01Z</vt:lpwstr>
  </property>
  <property fmtid="{D5CDD505-2E9C-101B-9397-08002B2CF9AE}" pid="5" name="MSIP_Label_9dacc104-dfa0-47ae-bf90-8b8a399431b6_Method">
    <vt:lpwstr>Standard</vt:lpwstr>
  </property>
  <property fmtid="{D5CDD505-2E9C-101B-9397-08002B2CF9AE}" pid="6" name="MSIP_Label_9dacc104-dfa0-47ae-bf90-8b8a399431b6_Name">
    <vt:lpwstr>Unclassified</vt:lpwstr>
  </property>
  <property fmtid="{D5CDD505-2E9C-101B-9397-08002B2CF9AE}" pid="7" name="MSIP_Label_9dacc104-dfa0-47ae-bf90-8b8a399431b6_SiteId">
    <vt:lpwstr>38430cd6-eda5-46f2-886a-f2a305fd49bc</vt:lpwstr>
  </property>
  <property fmtid="{D5CDD505-2E9C-101B-9397-08002B2CF9AE}" pid="8" name="MSIP_Label_9dacc104-dfa0-47ae-bf90-8b8a399431b6_ActionId">
    <vt:lpwstr>032f99d6-62e1-4a19-bd83-d6f4b98e1de4</vt:lpwstr>
  </property>
  <property fmtid="{D5CDD505-2E9C-101B-9397-08002B2CF9AE}" pid="9" name="MSIP_Label_9dacc104-dfa0-47ae-bf90-8b8a399431b6_ContentBits">
    <vt:lpwstr>0</vt:lpwstr>
  </property>
  <property fmtid="{D5CDD505-2E9C-101B-9397-08002B2CF9AE}" pid="10" name="_AdHocReviewCycleID">
    <vt:i4>667370387</vt:i4>
  </property>
  <property fmtid="{D5CDD505-2E9C-101B-9397-08002B2CF9AE}" pid="11" name="_EmailSubject">
    <vt:lpwstr>PowerPoint Slides for Posting: About HIFIS</vt:lpwstr>
  </property>
  <property fmtid="{D5CDD505-2E9C-101B-9397-08002B2CF9AE}" pid="12" name="_AuthorEmail">
    <vt:lpwstr>Erin.Forrest-Miller@infc.gc.ca</vt:lpwstr>
  </property>
  <property fmtid="{D5CDD505-2E9C-101B-9397-08002B2CF9AE}" pid="13" name="_AuthorEmailDisplayName">
    <vt:lpwstr>Erin Forrest-Miller</vt:lpwstr>
  </property>
  <property fmtid="{D5CDD505-2E9C-101B-9397-08002B2CF9AE}" pid="14" name="_PreviousAdHocReviewCycleID">
    <vt:i4>840968895</vt:i4>
  </property>
</Properties>
</file>